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276" r:id="rId5"/>
    <p:sldId id="294" r:id="rId6"/>
    <p:sldId id="267" r:id="rId7"/>
    <p:sldId id="304" r:id="rId8"/>
    <p:sldId id="303" r:id="rId9"/>
    <p:sldId id="285" r:id="rId10"/>
    <p:sldId id="305" r:id="rId11"/>
    <p:sldId id="306" r:id="rId12"/>
    <p:sldId id="307" r:id="rId13"/>
    <p:sldId id="308" r:id="rId14"/>
    <p:sldId id="309" r:id="rId15"/>
    <p:sldId id="302" r:id="rId16"/>
  </p:sldIdLst>
  <p:sldSz cx="9144000" cy="5143500" type="screen16x9"/>
  <p:notesSz cx="6858000" cy="9144000"/>
  <p:defaultTextStyle>
    <a:defPPr>
      <a:defRPr lang="en-AU"/>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2" pos="2880">
          <p15:clr>
            <a:srgbClr val="A4A3A4"/>
          </p15:clr>
        </p15:guide>
        <p15:guide id="3" orient="horz" pos="1620">
          <p15:clr>
            <a:srgbClr val="A4A3A4"/>
          </p15:clr>
        </p15:guide>
        <p15:guide id="4" pos="52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CE"/>
    <a:srgbClr val="004C97"/>
    <a:srgbClr val="CFF1F2"/>
    <a:srgbClr val="502875"/>
    <a:srgbClr val="782B90"/>
    <a:srgbClr val="D3B2D5"/>
    <a:srgbClr val="A767AA"/>
    <a:srgbClr val="FEEEEF"/>
    <a:srgbClr val="201547"/>
    <a:srgbClr val="AF27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E2A99F-26A4-48B8-BA9C-59C56F95C61B}" v="26" dt="2025-11-17T03:02:11.0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90"/>
    <p:restoredTop sz="96327"/>
  </p:normalViewPr>
  <p:slideViewPr>
    <p:cSldViewPr snapToGrid="0">
      <p:cViewPr varScale="1">
        <p:scale>
          <a:sx n="87" d="100"/>
          <a:sy n="87" d="100"/>
        </p:scale>
        <p:origin x="788" y="56"/>
      </p:cViewPr>
      <p:guideLst>
        <p:guide pos="2880"/>
        <p:guide orient="horz" pos="1620"/>
        <p:guide pos="521"/>
      </p:guideLst>
    </p:cSldViewPr>
  </p:slideViewPr>
  <p:notesTextViewPr>
    <p:cViewPr>
      <p:scale>
        <a:sx n="1" d="1"/>
        <a:sy n="1" d="1"/>
      </p:scale>
      <p:origin x="0" y="0"/>
    </p:cViewPr>
  </p:notesTextViewPr>
  <p:notesViewPr>
    <p:cSldViewPr snapToGrid="0" showGuide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Axford (Health)" userId="ad993196-4329-4e03-84cf-37535cccf259" providerId="ADAL" clId="{5CA856EA-A40A-4AAC-B8AC-4BCF2E7331D4}"/>
    <pc:docChg chg="undo custSel addSld delSld modSld">
      <pc:chgData name="Sarah Axford (Health)" userId="ad993196-4329-4e03-84cf-37535cccf259" providerId="ADAL" clId="{5CA856EA-A40A-4AAC-B8AC-4BCF2E7331D4}" dt="2025-11-17T03:02:17.092" v="1688" actId="404"/>
      <pc:docMkLst>
        <pc:docMk/>
      </pc:docMkLst>
      <pc:sldChg chg="addSp delSp modSp mod">
        <pc:chgData name="Sarah Axford (Health)" userId="ad993196-4329-4e03-84cf-37535cccf259" providerId="ADAL" clId="{5CA856EA-A40A-4AAC-B8AC-4BCF2E7331D4}" dt="2025-11-13T07:25:02.511" v="850" actId="20577"/>
        <pc:sldMkLst>
          <pc:docMk/>
          <pc:sldMk cId="0" sldId="267"/>
        </pc:sldMkLst>
        <pc:spChg chg="mod">
          <ac:chgData name="Sarah Axford (Health)" userId="ad993196-4329-4e03-84cf-37535cccf259" providerId="ADAL" clId="{5CA856EA-A40A-4AAC-B8AC-4BCF2E7331D4}" dt="2025-11-13T07:12:12.833" v="505" actId="20577"/>
          <ac:spMkLst>
            <pc:docMk/>
            <pc:sldMk cId="0" sldId="267"/>
            <ac:spMk id="2" creationId="{00000000-0000-0000-0000-000000000000}"/>
          </ac:spMkLst>
        </pc:spChg>
        <pc:spChg chg="add mod">
          <ac:chgData name="Sarah Axford (Health)" userId="ad993196-4329-4e03-84cf-37535cccf259" providerId="ADAL" clId="{5CA856EA-A40A-4AAC-B8AC-4BCF2E7331D4}" dt="2025-11-13T07:25:02.511" v="850" actId="20577"/>
          <ac:spMkLst>
            <pc:docMk/>
            <pc:sldMk cId="0" sldId="267"/>
            <ac:spMk id="4" creationId="{8F6D3507-FF61-C1C1-98CB-CCF37222A59E}"/>
          </ac:spMkLst>
        </pc:spChg>
      </pc:sldChg>
      <pc:sldChg chg="del">
        <pc:chgData name="Sarah Axford (Health)" userId="ad993196-4329-4e03-84cf-37535cccf259" providerId="ADAL" clId="{5CA856EA-A40A-4AAC-B8AC-4BCF2E7331D4}" dt="2025-11-13T06:59:50.168" v="89" actId="47"/>
        <pc:sldMkLst>
          <pc:docMk/>
          <pc:sldMk cId="0" sldId="268"/>
        </pc:sldMkLst>
      </pc:sldChg>
      <pc:sldChg chg="del">
        <pc:chgData name="Sarah Axford (Health)" userId="ad993196-4329-4e03-84cf-37535cccf259" providerId="ADAL" clId="{5CA856EA-A40A-4AAC-B8AC-4BCF2E7331D4}" dt="2025-11-13T06:59:49.006" v="88" actId="47"/>
        <pc:sldMkLst>
          <pc:docMk/>
          <pc:sldMk cId="442894970" sldId="269"/>
        </pc:sldMkLst>
      </pc:sldChg>
      <pc:sldChg chg="modSp mod">
        <pc:chgData name="Sarah Axford (Health)" userId="ad993196-4329-4e03-84cf-37535cccf259" providerId="ADAL" clId="{5CA856EA-A40A-4AAC-B8AC-4BCF2E7331D4}" dt="2025-11-13T05:37:36.995" v="59" actId="20577"/>
        <pc:sldMkLst>
          <pc:docMk/>
          <pc:sldMk cId="3556589068" sldId="276"/>
        </pc:sldMkLst>
        <pc:spChg chg="mod">
          <ac:chgData name="Sarah Axford (Health)" userId="ad993196-4329-4e03-84cf-37535cccf259" providerId="ADAL" clId="{5CA856EA-A40A-4AAC-B8AC-4BCF2E7331D4}" dt="2025-11-13T05:37:25.125" v="43" actId="20577"/>
          <ac:spMkLst>
            <pc:docMk/>
            <pc:sldMk cId="3556589068" sldId="276"/>
            <ac:spMk id="2" creationId="{B8DF4CD6-3D58-F67A-C3B8-5FAC40FC373F}"/>
          </ac:spMkLst>
        </pc:spChg>
        <pc:spChg chg="mod">
          <ac:chgData name="Sarah Axford (Health)" userId="ad993196-4329-4e03-84cf-37535cccf259" providerId="ADAL" clId="{5CA856EA-A40A-4AAC-B8AC-4BCF2E7331D4}" dt="2025-11-13T05:37:36.995" v="59" actId="20577"/>
          <ac:spMkLst>
            <pc:docMk/>
            <pc:sldMk cId="3556589068" sldId="276"/>
            <ac:spMk id="3" creationId="{8073644A-E92C-8ED0-6A47-A1AADAAB2713}"/>
          </ac:spMkLst>
        </pc:spChg>
      </pc:sldChg>
      <pc:sldChg chg="del">
        <pc:chgData name="Sarah Axford (Health)" userId="ad993196-4329-4e03-84cf-37535cccf259" providerId="ADAL" clId="{5CA856EA-A40A-4AAC-B8AC-4BCF2E7331D4}" dt="2025-11-13T06:58:30.413" v="61" actId="47"/>
        <pc:sldMkLst>
          <pc:docMk/>
          <pc:sldMk cId="480126014" sldId="279"/>
        </pc:sldMkLst>
      </pc:sldChg>
      <pc:sldChg chg="del">
        <pc:chgData name="Sarah Axford (Health)" userId="ad993196-4329-4e03-84cf-37535cccf259" providerId="ADAL" clId="{5CA856EA-A40A-4AAC-B8AC-4BCF2E7331D4}" dt="2025-11-13T06:58:34.095" v="62" actId="47"/>
        <pc:sldMkLst>
          <pc:docMk/>
          <pc:sldMk cId="2179017764" sldId="282"/>
        </pc:sldMkLst>
      </pc:sldChg>
      <pc:sldChg chg="modSp mod">
        <pc:chgData name="Sarah Axford (Health)" userId="ad993196-4329-4e03-84cf-37535cccf259" providerId="ADAL" clId="{5CA856EA-A40A-4AAC-B8AC-4BCF2E7331D4}" dt="2025-11-13T22:08:11.412" v="1047" actId="1076"/>
        <pc:sldMkLst>
          <pc:docMk/>
          <pc:sldMk cId="291268607" sldId="285"/>
        </pc:sldMkLst>
        <pc:spChg chg="mod">
          <ac:chgData name="Sarah Axford (Health)" userId="ad993196-4329-4e03-84cf-37535cccf259" providerId="ADAL" clId="{5CA856EA-A40A-4AAC-B8AC-4BCF2E7331D4}" dt="2025-11-13T22:08:08.614" v="1046" actId="1076"/>
          <ac:spMkLst>
            <pc:docMk/>
            <pc:sldMk cId="291268607" sldId="285"/>
            <ac:spMk id="2" creationId="{60DC820A-67E3-47D0-DB1E-363C164C3464}"/>
          </ac:spMkLst>
        </pc:spChg>
        <pc:spChg chg="mod">
          <ac:chgData name="Sarah Axford (Health)" userId="ad993196-4329-4e03-84cf-37535cccf259" providerId="ADAL" clId="{5CA856EA-A40A-4AAC-B8AC-4BCF2E7331D4}" dt="2025-11-13T22:08:11.412" v="1047" actId="1076"/>
          <ac:spMkLst>
            <pc:docMk/>
            <pc:sldMk cId="291268607" sldId="285"/>
            <ac:spMk id="3" creationId="{F56AF10F-2A0F-55FF-8FBE-6E0589FAE48F}"/>
          </ac:spMkLst>
        </pc:spChg>
      </pc:sldChg>
      <pc:sldChg chg="del">
        <pc:chgData name="Sarah Axford (Health)" userId="ad993196-4329-4e03-84cf-37535cccf259" providerId="ADAL" clId="{5CA856EA-A40A-4AAC-B8AC-4BCF2E7331D4}" dt="2025-11-13T06:59:44.022" v="84" actId="47"/>
        <pc:sldMkLst>
          <pc:docMk/>
          <pc:sldMk cId="2587124014" sldId="288"/>
        </pc:sldMkLst>
      </pc:sldChg>
      <pc:sldChg chg="addSp delSp modSp mod">
        <pc:chgData name="Sarah Axford (Health)" userId="ad993196-4329-4e03-84cf-37535cccf259" providerId="ADAL" clId="{5CA856EA-A40A-4AAC-B8AC-4BCF2E7331D4}" dt="2025-11-13T21:51:33.334" v="1031" actId="20577"/>
        <pc:sldMkLst>
          <pc:docMk/>
          <pc:sldMk cId="41123326" sldId="294"/>
        </pc:sldMkLst>
        <pc:spChg chg="mod">
          <ac:chgData name="Sarah Axford (Health)" userId="ad993196-4329-4e03-84cf-37535cccf259" providerId="ADAL" clId="{5CA856EA-A40A-4AAC-B8AC-4BCF2E7331D4}" dt="2025-11-13T06:58:42.806" v="73" actId="20577"/>
          <ac:spMkLst>
            <pc:docMk/>
            <pc:sldMk cId="41123326" sldId="294"/>
            <ac:spMk id="2" creationId="{32292AA4-B641-6651-A2A4-B7EF81401538}"/>
          </ac:spMkLst>
        </pc:spChg>
        <pc:spChg chg="add mod">
          <ac:chgData name="Sarah Axford (Health)" userId="ad993196-4329-4e03-84cf-37535cccf259" providerId="ADAL" clId="{5CA856EA-A40A-4AAC-B8AC-4BCF2E7331D4}" dt="2025-11-13T21:51:33.334" v="1031" actId="20577"/>
          <ac:spMkLst>
            <pc:docMk/>
            <pc:sldMk cId="41123326" sldId="294"/>
            <ac:spMk id="8195" creationId="{00000000-0000-0000-0000-000000000000}"/>
          </ac:spMkLst>
        </pc:spChg>
      </pc:sldChg>
      <pc:sldChg chg="del">
        <pc:chgData name="Sarah Axford (Health)" userId="ad993196-4329-4e03-84cf-37535cccf259" providerId="ADAL" clId="{5CA856EA-A40A-4AAC-B8AC-4BCF2E7331D4}" dt="2025-11-13T06:58:29.844" v="60" actId="47"/>
        <pc:sldMkLst>
          <pc:docMk/>
          <pc:sldMk cId="1709233559" sldId="296"/>
        </pc:sldMkLst>
      </pc:sldChg>
      <pc:sldChg chg="del">
        <pc:chgData name="Sarah Axford (Health)" userId="ad993196-4329-4e03-84cf-37535cccf259" providerId="ADAL" clId="{5CA856EA-A40A-4AAC-B8AC-4BCF2E7331D4}" dt="2025-11-13T06:59:45.835" v="85" actId="47"/>
        <pc:sldMkLst>
          <pc:docMk/>
          <pc:sldMk cId="2830537995" sldId="299"/>
        </pc:sldMkLst>
      </pc:sldChg>
      <pc:sldChg chg="del">
        <pc:chgData name="Sarah Axford (Health)" userId="ad993196-4329-4e03-84cf-37535cccf259" providerId="ADAL" clId="{5CA856EA-A40A-4AAC-B8AC-4BCF2E7331D4}" dt="2025-11-13T06:59:47.007" v="86" actId="47"/>
        <pc:sldMkLst>
          <pc:docMk/>
          <pc:sldMk cId="2360643211" sldId="300"/>
        </pc:sldMkLst>
      </pc:sldChg>
      <pc:sldChg chg="del">
        <pc:chgData name="Sarah Axford (Health)" userId="ad993196-4329-4e03-84cf-37535cccf259" providerId="ADAL" clId="{5CA856EA-A40A-4AAC-B8AC-4BCF2E7331D4}" dt="2025-11-13T06:59:47.993" v="87" actId="47"/>
        <pc:sldMkLst>
          <pc:docMk/>
          <pc:sldMk cId="975013933" sldId="301"/>
        </pc:sldMkLst>
      </pc:sldChg>
      <pc:sldChg chg="modSp mod">
        <pc:chgData name="Sarah Axford (Health)" userId="ad993196-4329-4e03-84cf-37535cccf259" providerId="ADAL" clId="{5CA856EA-A40A-4AAC-B8AC-4BCF2E7331D4}" dt="2025-11-17T03:02:17.092" v="1688" actId="404"/>
        <pc:sldMkLst>
          <pc:docMk/>
          <pc:sldMk cId="2972582191" sldId="302"/>
        </pc:sldMkLst>
        <pc:spChg chg="mod">
          <ac:chgData name="Sarah Axford (Health)" userId="ad993196-4329-4e03-84cf-37535cccf259" providerId="ADAL" clId="{5CA856EA-A40A-4AAC-B8AC-4BCF2E7331D4}" dt="2025-11-17T03:02:17.092" v="1688" actId="404"/>
          <ac:spMkLst>
            <pc:docMk/>
            <pc:sldMk cId="2972582191" sldId="302"/>
            <ac:spMk id="3" creationId="{361543F1-50EB-2490-E3A3-BFEE582ABC2E}"/>
          </ac:spMkLst>
        </pc:spChg>
      </pc:sldChg>
      <pc:sldChg chg="addSp delSp modSp new mod modClrScheme chgLayout">
        <pc:chgData name="Sarah Axford (Health)" userId="ad993196-4329-4e03-84cf-37535cccf259" providerId="ADAL" clId="{5CA856EA-A40A-4AAC-B8AC-4BCF2E7331D4}" dt="2025-11-13T07:01:53.905" v="150" actId="20577"/>
        <pc:sldMkLst>
          <pc:docMk/>
          <pc:sldMk cId="2347578242" sldId="303"/>
        </pc:sldMkLst>
        <pc:spChg chg="add mod ord">
          <ac:chgData name="Sarah Axford (Health)" userId="ad993196-4329-4e03-84cf-37535cccf259" providerId="ADAL" clId="{5CA856EA-A40A-4AAC-B8AC-4BCF2E7331D4}" dt="2025-11-13T07:01:44.345" v="132" actId="20577"/>
          <ac:spMkLst>
            <pc:docMk/>
            <pc:sldMk cId="2347578242" sldId="303"/>
            <ac:spMk id="4" creationId="{13A4D3F7-3A99-432B-72A3-531A11CAABAA}"/>
          </ac:spMkLst>
        </pc:spChg>
        <pc:spChg chg="add mod ord">
          <ac:chgData name="Sarah Axford (Health)" userId="ad993196-4329-4e03-84cf-37535cccf259" providerId="ADAL" clId="{5CA856EA-A40A-4AAC-B8AC-4BCF2E7331D4}" dt="2025-11-13T07:01:53.905" v="150" actId="20577"/>
          <ac:spMkLst>
            <pc:docMk/>
            <pc:sldMk cId="2347578242" sldId="303"/>
            <ac:spMk id="5" creationId="{A0F6B901-ADFF-C8B6-E67B-3263B5055863}"/>
          </ac:spMkLst>
        </pc:spChg>
      </pc:sldChg>
      <pc:sldChg chg="modSp new mod">
        <pc:chgData name="Sarah Axford (Health)" userId="ad993196-4329-4e03-84cf-37535cccf259" providerId="ADAL" clId="{5CA856EA-A40A-4AAC-B8AC-4BCF2E7331D4}" dt="2025-11-13T07:23:59.076" v="741" actId="113"/>
        <pc:sldMkLst>
          <pc:docMk/>
          <pc:sldMk cId="1048429138" sldId="304"/>
        </pc:sldMkLst>
        <pc:spChg chg="mod">
          <ac:chgData name="Sarah Axford (Health)" userId="ad993196-4329-4e03-84cf-37535cccf259" providerId="ADAL" clId="{5CA856EA-A40A-4AAC-B8AC-4BCF2E7331D4}" dt="2025-11-13T07:23:49.221" v="738" actId="20577"/>
          <ac:spMkLst>
            <pc:docMk/>
            <pc:sldMk cId="1048429138" sldId="304"/>
            <ac:spMk id="2" creationId="{C2A0E364-5A3B-620C-28DD-F9C386867D1D}"/>
          </ac:spMkLst>
        </pc:spChg>
        <pc:spChg chg="mod">
          <ac:chgData name="Sarah Axford (Health)" userId="ad993196-4329-4e03-84cf-37535cccf259" providerId="ADAL" clId="{5CA856EA-A40A-4AAC-B8AC-4BCF2E7331D4}" dt="2025-11-13T07:23:59.076" v="741" actId="113"/>
          <ac:spMkLst>
            <pc:docMk/>
            <pc:sldMk cId="1048429138" sldId="304"/>
            <ac:spMk id="3" creationId="{0CDFB80B-0C42-C727-A232-7028F41AF301}"/>
          </ac:spMkLst>
        </pc:spChg>
      </pc:sldChg>
      <pc:sldChg chg="modSp new mod">
        <pc:chgData name="Sarah Axford (Health)" userId="ad993196-4329-4e03-84cf-37535cccf259" providerId="ADAL" clId="{5CA856EA-A40A-4AAC-B8AC-4BCF2E7331D4}" dt="2025-11-13T21:56:59.926" v="1042" actId="404"/>
        <pc:sldMkLst>
          <pc:docMk/>
          <pc:sldMk cId="1241133357" sldId="305"/>
        </pc:sldMkLst>
        <pc:spChg chg="mod">
          <ac:chgData name="Sarah Axford (Health)" userId="ad993196-4329-4e03-84cf-37535cccf259" providerId="ADAL" clId="{5CA856EA-A40A-4AAC-B8AC-4BCF2E7331D4}" dt="2025-11-13T07:29:52.844" v="905" actId="20577"/>
          <ac:spMkLst>
            <pc:docMk/>
            <pc:sldMk cId="1241133357" sldId="305"/>
            <ac:spMk id="2" creationId="{C2C67FA6-B0F2-961D-D34A-DFFBCC9A4587}"/>
          </ac:spMkLst>
        </pc:spChg>
        <pc:spChg chg="mod">
          <ac:chgData name="Sarah Axford (Health)" userId="ad993196-4329-4e03-84cf-37535cccf259" providerId="ADAL" clId="{5CA856EA-A40A-4AAC-B8AC-4BCF2E7331D4}" dt="2025-11-13T21:56:59.926" v="1042" actId="404"/>
          <ac:spMkLst>
            <pc:docMk/>
            <pc:sldMk cId="1241133357" sldId="305"/>
            <ac:spMk id="3" creationId="{B2EA1879-E1C6-233B-3BFB-F4228B9CA3D0}"/>
          </ac:spMkLst>
        </pc:spChg>
      </pc:sldChg>
      <pc:sldChg chg="addSp delSp modSp new mod modClrScheme chgLayout">
        <pc:chgData name="Sarah Axford (Health)" userId="ad993196-4329-4e03-84cf-37535cccf259" providerId="ADAL" clId="{5CA856EA-A40A-4AAC-B8AC-4BCF2E7331D4}" dt="2025-11-17T01:35:58.793" v="1685" actId="14100"/>
        <pc:sldMkLst>
          <pc:docMk/>
          <pc:sldMk cId="1719049214" sldId="306"/>
        </pc:sldMkLst>
        <pc:spChg chg="add del mod ord">
          <ac:chgData name="Sarah Axford (Health)" userId="ad993196-4329-4e03-84cf-37535cccf259" providerId="ADAL" clId="{5CA856EA-A40A-4AAC-B8AC-4BCF2E7331D4}" dt="2025-11-13T23:40:25.961" v="1092" actId="20577"/>
          <ac:spMkLst>
            <pc:docMk/>
            <pc:sldMk cId="1719049214" sldId="306"/>
            <ac:spMk id="2" creationId="{32040502-DA94-D3DE-FF3D-5FF142F5E672}"/>
          </ac:spMkLst>
        </pc:spChg>
        <pc:spChg chg="add del mod">
          <ac:chgData name="Sarah Axford (Health)" userId="ad993196-4329-4e03-84cf-37535cccf259" providerId="ADAL" clId="{5CA856EA-A40A-4AAC-B8AC-4BCF2E7331D4}" dt="2025-11-13T23:45:00.851" v="1195" actId="20577"/>
          <ac:spMkLst>
            <pc:docMk/>
            <pc:sldMk cId="1719049214" sldId="306"/>
            <ac:spMk id="20" creationId="{EDCDC616-F0FD-20FF-B6A0-581A23B804D9}"/>
          </ac:spMkLst>
        </pc:spChg>
        <pc:picChg chg="add mod">
          <ac:chgData name="Sarah Axford (Health)" userId="ad993196-4329-4e03-84cf-37535cccf259" providerId="ADAL" clId="{5CA856EA-A40A-4AAC-B8AC-4BCF2E7331D4}" dt="2025-11-17T01:34:36.817" v="1674" actId="14100"/>
          <ac:picMkLst>
            <pc:docMk/>
            <pc:sldMk cId="1719049214" sldId="306"/>
            <ac:picMk id="4" creationId="{E4CF5734-62CA-A5DA-C549-90BBAC66DC37}"/>
          </ac:picMkLst>
        </pc:picChg>
        <pc:picChg chg="add mod">
          <ac:chgData name="Sarah Axford (Health)" userId="ad993196-4329-4e03-84cf-37535cccf259" providerId="ADAL" clId="{5CA856EA-A40A-4AAC-B8AC-4BCF2E7331D4}" dt="2025-11-17T01:34:43.497" v="1676" actId="1076"/>
          <ac:picMkLst>
            <pc:docMk/>
            <pc:sldMk cId="1719049214" sldId="306"/>
            <ac:picMk id="6" creationId="{DCC92484-E7F5-9E1A-43B0-4113EACF8108}"/>
          </ac:picMkLst>
        </pc:picChg>
        <pc:picChg chg="add del mod">
          <ac:chgData name="Sarah Axford (Health)" userId="ad993196-4329-4e03-84cf-37535cccf259" providerId="ADAL" clId="{5CA856EA-A40A-4AAC-B8AC-4BCF2E7331D4}" dt="2025-11-17T01:27:31.982" v="1648" actId="478"/>
          <ac:picMkLst>
            <pc:docMk/>
            <pc:sldMk cId="1719049214" sldId="306"/>
            <ac:picMk id="8" creationId="{07FB7F41-1928-5C9F-B426-0EE9DCDD3470}"/>
          </ac:picMkLst>
        </pc:picChg>
        <pc:picChg chg="add mod">
          <ac:chgData name="Sarah Axford (Health)" userId="ad993196-4329-4e03-84cf-37535cccf259" providerId="ADAL" clId="{5CA856EA-A40A-4AAC-B8AC-4BCF2E7331D4}" dt="2025-11-17T01:34:51.915" v="1678" actId="1076"/>
          <ac:picMkLst>
            <pc:docMk/>
            <pc:sldMk cId="1719049214" sldId="306"/>
            <ac:picMk id="9" creationId="{C1DB992D-FA73-55BC-94B1-EFFC15DB6938}"/>
          </ac:picMkLst>
        </pc:picChg>
        <pc:picChg chg="add mod">
          <ac:chgData name="Sarah Axford (Health)" userId="ad993196-4329-4e03-84cf-37535cccf259" providerId="ADAL" clId="{5CA856EA-A40A-4AAC-B8AC-4BCF2E7331D4}" dt="2025-11-17T01:35:01.041" v="1681" actId="1076"/>
          <ac:picMkLst>
            <pc:docMk/>
            <pc:sldMk cId="1719049214" sldId="306"/>
            <ac:picMk id="11" creationId="{C2683EB3-4831-6762-10F4-F12C7A3DAEE7}"/>
          </ac:picMkLst>
        </pc:picChg>
        <pc:picChg chg="add del mod">
          <ac:chgData name="Sarah Axford (Health)" userId="ad993196-4329-4e03-84cf-37535cccf259" providerId="ADAL" clId="{5CA856EA-A40A-4AAC-B8AC-4BCF2E7331D4}" dt="2025-11-17T01:27:33.745" v="1649" actId="478"/>
          <ac:picMkLst>
            <pc:docMk/>
            <pc:sldMk cId="1719049214" sldId="306"/>
            <ac:picMk id="12" creationId="{71F1EAF9-0B10-E6AB-290C-89FF5FBCB79B}"/>
          </ac:picMkLst>
        </pc:picChg>
        <pc:picChg chg="add del mod">
          <ac:chgData name="Sarah Axford (Health)" userId="ad993196-4329-4e03-84cf-37535cccf259" providerId="ADAL" clId="{5CA856EA-A40A-4AAC-B8AC-4BCF2E7331D4}" dt="2025-11-17T01:27:36.700" v="1650" actId="478"/>
          <ac:picMkLst>
            <pc:docMk/>
            <pc:sldMk cId="1719049214" sldId="306"/>
            <ac:picMk id="14" creationId="{B02574CB-F94B-599A-15D4-DD10CA01F56F}"/>
          </ac:picMkLst>
        </pc:picChg>
        <pc:picChg chg="add mod">
          <ac:chgData name="Sarah Axford (Health)" userId="ad993196-4329-4e03-84cf-37535cccf259" providerId="ADAL" clId="{5CA856EA-A40A-4AAC-B8AC-4BCF2E7331D4}" dt="2025-11-17T01:35:58.793" v="1685" actId="14100"/>
          <ac:picMkLst>
            <pc:docMk/>
            <pc:sldMk cId="1719049214" sldId="306"/>
            <ac:picMk id="15" creationId="{B536CBE0-4A2D-9239-EE49-670BA4584953}"/>
          </ac:picMkLst>
        </pc:picChg>
        <pc:picChg chg="add del mod">
          <ac:chgData name="Sarah Axford (Health)" userId="ad993196-4329-4e03-84cf-37535cccf259" providerId="ADAL" clId="{5CA856EA-A40A-4AAC-B8AC-4BCF2E7331D4}" dt="2025-11-17T01:27:40.370" v="1652" actId="478"/>
          <ac:picMkLst>
            <pc:docMk/>
            <pc:sldMk cId="1719049214" sldId="306"/>
            <ac:picMk id="16" creationId="{8AE8B036-2C01-A7D3-5FB9-FD80DB19CA51}"/>
          </ac:picMkLst>
        </pc:picChg>
        <pc:picChg chg="add del mod">
          <ac:chgData name="Sarah Axford (Health)" userId="ad993196-4329-4e03-84cf-37535cccf259" providerId="ADAL" clId="{5CA856EA-A40A-4AAC-B8AC-4BCF2E7331D4}" dt="2025-11-17T01:27:38.574" v="1651" actId="478"/>
          <ac:picMkLst>
            <pc:docMk/>
            <pc:sldMk cId="1719049214" sldId="306"/>
            <ac:picMk id="18" creationId="{ADCBE621-5A5A-C174-8570-28B66377CF9D}"/>
          </ac:picMkLst>
        </pc:picChg>
      </pc:sldChg>
      <pc:sldChg chg="addSp delSp modSp new mod">
        <pc:chgData name="Sarah Axford (Health)" userId="ad993196-4329-4e03-84cf-37535cccf259" providerId="ADAL" clId="{5CA856EA-A40A-4AAC-B8AC-4BCF2E7331D4}" dt="2025-11-13T23:55:33.721" v="1267" actId="14100"/>
        <pc:sldMkLst>
          <pc:docMk/>
          <pc:sldMk cId="4088355870" sldId="307"/>
        </pc:sldMkLst>
        <pc:spChg chg="mod">
          <ac:chgData name="Sarah Axford (Health)" userId="ad993196-4329-4e03-84cf-37535cccf259" providerId="ADAL" clId="{5CA856EA-A40A-4AAC-B8AC-4BCF2E7331D4}" dt="2025-11-13T07:32:28.579" v="978" actId="20577"/>
          <ac:spMkLst>
            <pc:docMk/>
            <pc:sldMk cId="4088355870" sldId="307"/>
            <ac:spMk id="2" creationId="{4CE048EE-8A4C-263D-AC19-149F43BF8512}"/>
          </ac:spMkLst>
        </pc:spChg>
        <pc:spChg chg="add mod">
          <ac:chgData name="Sarah Axford (Health)" userId="ad993196-4329-4e03-84cf-37535cccf259" providerId="ADAL" clId="{5CA856EA-A40A-4AAC-B8AC-4BCF2E7331D4}" dt="2025-11-13T23:50:53.315" v="1237" actId="14100"/>
          <ac:spMkLst>
            <pc:docMk/>
            <pc:sldMk cId="4088355870" sldId="307"/>
            <ac:spMk id="7" creationId="{E6410FC5-C965-C477-4E5E-DF3DE96B7ADE}"/>
          </ac:spMkLst>
        </pc:spChg>
        <pc:picChg chg="add mod">
          <ac:chgData name="Sarah Axford (Health)" userId="ad993196-4329-4e03-84cf-37535cccf259" providerId="ADAL" clId="{5CA856EA-A40A-4AAC-B8AC-4BCF2E7331D4}" dt="2025-11-13T23:55:33.721" v="1267" actId="14100"/>
          <ac:picMkLst>
            <pc:docMk/>
            <pc:sldMk cId="4088355870" sldId="307"/>
            <ac:picMk id="9" creationId="{9B60E645-B735-08DC-911F-60FB58C86EB0}"/>
          </ac:picMkLst>
        </pc:picChg>
      </pc:sldChg>
      <pc:sldChg chg="addSp delSp modSp new mod">
        <pc:chgData name="Sarah Axford (Health)" userId="ad993196-4329-4e03-84cf-37535cccf259" providerId="ADAL" clId="{5CA856EA-A40A-4AAC-B8AC-4BCF2E7331D4}" dt="2025-11-14T00:52:55.828" v="1411" actId="1076"/>
        <pc:sldMkLst>
          <pc:docMk/>
          <pc:sldMk cId="2936659829" sldId="308"/>
        </pc:sldMkLst>
        <pc:spChg chg="mod">
          <ac:chgData name="Sarah Axford (Health)" userId="ad993196-4329-4e03-84cf-37535cccf259" providerId="ADAL" clId="{5CA856EA-A40A-4AAC-B8AC-4BCF2E7331D4}" dt="2025-11-13T07:33:49.697" v="1008" actId="20577"/>
          <ac:spMkLst>
            <pc:docMk/>
            <pc:sldMk cId="2936659829" sldId="308"/>
            <ac:spMk id="2" creationId="{7B9E1B09-2221-4E06-64AA-06707BD57F0B}"/>
          </ac:spMkLst>
        </pc:spChg>
        <pc:spChg chg="add mod">
          <ac:chgData name="Sarah Axford (Health)" userId="ad993196-4329-4e03-84cf-37535cccf259" providerId="ADAL" clId="{5CA856EA-A40A-4AAC-B8AC-4BCF2E7331D4}" dt="2025-11-14T00:49:52.440" v="1329" actId="1076"/>
          <ac:spMkLst>
            <pc:docMk/>
            <pc:sldMk cId="2936659829" sldId="308"/>
            <ac:spMk id="6" creationId="{D5C4E84E-206E-288A-DBAF-64B9C54D0BBB}"/>
          </ac:spMkLst>
        </pc:spChg>
        <pc:spChg chg="add mod">
          <ac:chgData name="Sarah Axford (Health)" userId="ad993196-4329-4e03-84cf-37535cccf259" providerId="ADAL" clId="{5CA856EA-A40A-4AAC-B8AC-4BCF2E7331D4}" dt="2025-11-14T00:49:44.726" v="1327" actId="1076"/>
          <ac:spMkLst>
            <pc:docMk/>
            <pc:sldMk cId="2936659829" sldId="308"/>
            <ac:spMk id="11" creationId="{DEE89C7B-B151-F820-29BE-0AFDEDBCDFAA}"/>
          </ac:spMkLst>
        </pc:spChg>
        <pc:spChg chg="add mod">
          <ac:chgData name="Sarah Axford (Health)" userId="ad993196-4329-4e03-84cf-37535cccf259" providerId="ADAL" clId="{5CA856EA-A40A-4AAC-B8AC-4BCF2E7331D4}" dt="2025-11-14T00:52:55.828" v="1411" actId="1076"/>
          <ac:spMkLst>
            <pc:docMk/>
            <pc:sldMk cId="2936659829" sldId="308"/>
            <ac:spMk id="16" creationId="{206549C7-AD7B-A18D-0BF5-6238B1178B7C}"/>
          </ac:spMkLst>
        </pc:spChg>
        <pc:spChg chg="add mod">
          <ac:chgData name="Sarah Axford (Health)" userId="ad993196-4329-4e03-84cf-37535cccf259" providerId="ADAL" clId="{5CA856EA-A40A-4AAC-B8AC-4BCF2E7331D4}" dt="2025-11-14T00:52:44.554" v="1409" actId="1076"/>
          <ac:spMkLst>
            <pc:docMk/>
            <pc:sldMk cId="2936659829" sldId="308"/>
            <ac:spMk id="17" creationId="{9433F0D5-165A-AB7F-2D42-0849F587590D}"/>
          </ac:spMkLst>
        </pc:spChg>
        <pc:spChg chg="add mod">
          <ac:chgData name="Sarah Axford (Health)" userId="ad993196-4329-4e03-84cf-37535cccf259" providerId="ADAL" clId="{5CA856EA-A40A-4AAC-B8AC-4BCF2E7331D4}" dt="2025-11-14T00:51:45.859" v="1405" actId="1076"/>
          <ac:spMkLst>
            <pc:docMk/>
            <pc:sldMk cId="2936659829" sldId="308"/>
            <ac:spMk id="18" creationId="{B317C17F-BA9A-FF82-08E0-E9DB1E879E0C}"/>
          </ac:spMkLst>
        </pc:spChg>
        <pc:picChg chg="add mod ord">
          <ac:chgData name="Sarah Axford (Health)" userId="ad993196-4329-4e03-84cf-37535cccf259" providerId="ADAL" clId="{5CA856EA-A40A-4AAC-B8AC-4BCF2E7331D4}" dt="2025-11-14T00:52:23.538" v="1406" actId="1076"/>
          <ac:picMkLst>
            <pc:docMk/>
            <pc:sldMk cId="2936659829" sldId="308"/>
            <ac:picMk id="5" creationId="{3F78B5D9-148F-7D30-D84F-F6446EABD8AC}"/>
          </ac:picMkLst>
        </pc:picChg>
        <pc:picChg chg="add mod">
          <ac:chgData name="Sarah Axford (Health)" userId="ad993196-4329-4e03-84cf-37535cccf259" providerId="ADAL" clId="{5CA856EA-A40A-4AAC-B8AC-4BCF2E7331D4}" dt="2025-11-14T00:52:27.599" v="1407" actId="1076"/>
          <ac:picMkLst>
            <pc:docMk/>
            <pc:sldMk cId="2936659829" sldId="308"/>
            <ac:picMk id="8" creationId="{8F3ADD0E-5BCD-4DDC-2BE4-59FABC72B4E8}"/>
          </ac:picMkLst>
        </pc:picChg>
        <pc:picChg chg="add mod">
          <ac:chgData name="Sarah Axford (Health)" userId="ad993196-4329-4e03-84cf-37535cccf259" providerId="ADAL" clId="{5CA856EA-A40A-4AAC-B8AC-4BCF2E7331D4}" dt="2025-11-14T00:50:20.540" v="1335" actId="1076"/>
          <ac:picMkLst>
            <pc:docMk/>
            <pc:sldMk cId="2936659829" sldId="308"/>
            <ac:picMk id="13" creationId="{2B2EC57F-33D4-F849-7386-FDE1BFA51E7B}"/>
          </ac:picMkLst>
        </pc:picChg>
        <pc:picChg chg="add mod">
          <ac:chgData name="Sarah Axford (Health)" userId="ad993196-4329-4e03-84cf-37535cccf259" providerId="ADAL" clId="{5CA856EA-A40A-4AAC-B8AC-4BCF2E7331D4}" dt="2025-11-14T00:50:55.098" v="1364" actId="1076"/>
          <ac:picMkLst>
            <pc:docMk/>
            <pc:sldMk cId="2936659829" sldId="308"/>
            <ac:picMk id="15" creationId="{4A0D68D2-2FB3-99FC-D97F-DF2CF5EBB7A1}"/>
          </ac:picMkLst>
        </pc:picChg>
      </pc:sldChg>
      <pc:sldChg chg="addSp delSp modSp new mod modClrScheme chgLayout">
        <pc:chgData name="Sarah Axford (Health)" userId="ad993196-4329-4e03-84cf-37535cccf259" providerId="ADAL" clId="{5CA856EA-A40A-4AAC-B8AC-4BCF2E7331D4}" dt="2025-11-14T01:00:18.962" v="1647" actId="1076"/>
        <pc:sldMkLst>
          <pc:docMk/>
          <pc:sldMk cId="393194452" sldId="309"/>
        </pc:sldMkLst>
        <pc:spChg chg="mod">
          <ac:chgData name="Sarah Axford (Health)" userId="ad993196-4329-4e03-84cf-37535cccf259" providerId="ADAL" clId="{5CA856EA-A40A-4AAC-B8AC-4BCF2E7331D4}" dt="2025-11-14T00:59:06.096" v="1602" actId="242"/>
          <ac:spMkLst>
            <pc:docMk/>
            <pc:sldMk cId="393194452" sldId="309"/>
            <ac:spMk id="2" creationId="{DCA6E442-B0B7-7B91-98F0-1342704DAD32}"/>
          </ac:spMkLst>
        </pc:spChg>
        <pc:spChg chg="mod">
          <ac:chgData name="Sarah Axford (Health)" userId="ad993196-4329-4e03-84cf-37535cccf259" providerId="ADAL" clId="{5CA856EA-A40A-4AAC-B8AC-4BCF2E7331D4}" dt="2025-11-14T00:59:10.902" v="1603" actId="1076"/>
          <ac:spMkLst>
            <pc:docMk/>
            <pc:sldMk cId="393194452" sldId="309"/>
            <ac:spMk id="3" creationId="{76DB0D4F-29C8-0E2F-A970-5448221BCF0C}"/>
          </ac:spMkLst>
        </pc:spChg>
        <pc:spChg chg="add mod">
          <ac:chgData name="Sarah Axford (Health)" userId="ad993196-4329-4e03-84cf-37535cccf259" providerId="ADAL" clId="{5CA856EA-A40A-4AAC-B8AC-4BCF2E7331D4}" dt="2025-11-14T01:00:18.962" v="1647" actId="1076"/>
          <ac:spMkLst>
            <pc:docMk/>
            <pc:sldMk cId="393194452" sldId="309"/>
            <ac:spMk id="6" creationId="{AEAC5B67-4378-C089-8679-8686566FCF24}"/>
          </ac:spMkLst>
        </pc:spChg>
        <pc:picChg chg="add mod">
          <ac:chgData name="Sarah Axford (Health)" userId="ad993196-4329-4e03-84cf-37535cccf259" providerId="ADAL" clId="{5CA856EA-A40A-4AAC-B8AC-4BCF2E7331D4}" dt="2025-11-14T00:58:39.927" v="1599" actId="26606"/>
          <ac:picMkLst>
            <pc:docMk/>
            <pc:sldMk cId="393194452" sldId="309"/>
            <ac:picMk id="5" creationId="{4AA8BEC5-2E13-5C29-B0D2-7A78D9F8C3E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82E87D-5F59-0F1E-7B88-705E676661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47062C4-BF5F-4183-7DD3-785988BE06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390034-C83E-2443-A040-136AB5FC11AA}" type="datetimeFigureOut">
              <a:rPr lang="en-US" smtClean="0"/>
              <a:t>11/17/2025</a:t>
            </a:fld>
            <a:endParaRPr lang="en-US"/>
          </a:p>
        </p:txBody>
      </p:sp>
      <p:sp>
        <p:nvSpPr>
          <p:cNvPr id="4" name="Footer Placeholder 3">
            <a:extLst>
              <a:ext uri="{FF2B5EF4-FFF2-40B4-BE49-F238E27FC236}">
                <a16:creationId xmlns:a16="http://schemas.microsoft.com/office/drawing/2014/main" id="{6799B54F-186E-604B-C86B-6A1A05CF60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A75B1B1-E39F-B7A6-6084-1E831D2D0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1EF75B-B1D9-F847-A5F8-D1DE6541607F}" type="slidenum">
              <a:rPr lang="en-US" smtClean="0"/>
              <a:t>‹#›</a:t>
            </a:fld>
            <a:endParaRPr lang="en-US"/>
          </a:p>
        </p:txBody>
      </p:sp>
    </p:spTree>
    <p:extLst>
      <p:ext uri="{BB962C8B-B14F-4D97-AF65-F5344CB8AC3E}">
        <p14:creationId xmlns:p14="http://schemas.microsoft.com/office/powerpoint/2010/main" val="263688168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CD4B3EAE-599F-4337-95D0-2917641C3D63}" type="datetimeFigureOut">
              <a:rPr lang="en-AU"/>
              <a:pPr>
                <a:defRPr/>
              </a:pPr>
              <a:t>17/11/2025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66296A8-20EE-44BB-B7CD-DB4AE54BF570}" type="slidenum">
              <a:rPr lang="en-AU" altLang="en-US"/>
              <a:pPr/>
              <a:t>‹#›</a:t>
            </a:fld>
            <a:endParaRPr lang="en-AU" altLang="en-US"/>
          </a:p>
        </p:txBody>
      </p:sp>
    </p:spTree>
    <p:extLst>
      <p:ext uri="{BB962C8B-B14F-4D97-AF65-F5344CB8AC3E}">
        <p14:creationId xmlns:p14="http://schemas.microsoft.com/office/powerpoint/2010/main" val="33860982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10</a:t>
            </a:fld>
            <a:endParaRPr lang="en-AU" altLang="en-US"/>
          </a:p>
        </p:txBody>
      </p:sp>
    </p:spTree>
    <p:extLst>
      <p:ext uri="{BB962C8B-B14F-4D97-AF65-F5344CB8AC3E}">
        <p14:creationId xmlns:p14="http://schemas.microsoft.com/office/powerpoint/2010/main" val="2588371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2988" y="1203325"/>
            <a:ext cx="7669212" cy="1368425"/>
          </a:xfrm>
          <a:prstGeom prst="rect">
            <a:avLst/>
          </a:prstGeom>
          <a:noFill/>
        </p:spPr>
        <p:txBody>
          <a:bodyPr lIns="0" tIns="0" rIns="0" bIns="0" anchor="b">
            <a:noAutofit/>
          </a:bodyPr>
          <a:lstStyle>
            <a:lvl1pPr>
              <a:defRPr sz="3200" b="1" i="0" baseline="0">
                <a:solidFill>
                  <a:schemeClr val="bg1"/>
                </a:solidFill>
                <a:latin typeface="VIC SemiBold" pitchFamily="2" charset="77"/>
              </a:defRPr>
            </a:lvl1pPr>
          </a:lstStyle>
          <a:p>
            <a:r>
              <a:rPr lang="en-GB" dirty="0"/>
              <a:t>Click to edit Master title style</a:t>
            </a:r>
            <a:endParaRPr lang="en-US" dirty="0"/>
          </a:p>
        </p:txBody>
      </p:sp>
      <p:sp>
        <p:nvSpPr>
          <p:cNvPr id="3" name="Subtitle 2"/>
          <p:cNvSpPr>
            <a:spLocks noGrp="1"/>
          </p:cNvSpPr>
          <p:nvPr>
            <p:ph type="subTitle" idx="1"/>
          </p:nvPr>
        </p:nvSpPr>
        <p:spPr>
          <a:xfrm>
            <a:off x="1042988" y="2707341"/>
            <a:ext cx="7669211" cy="948822"/>
          </a:xfrm>
          <a:prstGeom prst="rect">
            <a:avLst/>
          </a:prstGeom>
        </p:spPr>
        <p:txBody>
          <a:bodyPr lIns="0" tIns="0" rIns="0" bIns="0">
            <a:noAutofit/>
          </a:bodyPr>
          <a:lstStyle>
            <a:lvl1pPr marL="0" indent="0" algn="l">
              <a:buNone/>
              <a:defRPr sz="2200" b="0" i="0" baseline="0">
                <a:solidFill>
                  <a:srgbClr val="CFF1F2"/>
                </a:solidFill>
                <a:latin typeface="VIC Medium" pitchFamily="2" charset="77"/>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AU" dirty="0"/>
          </a:p>
        </p:txBody>
      </p:sp>
    </p:spTree>
    <p:extLst>
      <p:ext uri="{BB962C8B-B14F-4D97-AF65-F5344CB8AC3E}">
        <p14:creationId xmlns:p14="http://schemas.microsoft.com/office/powerpoint/2010/main" val="2801254612"/>
      </p:ext>
    </p:extLst>
  </p:cSld>
  <p:clrMapOvr>
    <a:masterClrMapping/>
  </p:clrMapOvr>
  <p:extLst>
    <p:ext uri="{DCECCB84-F9BA-43D5-87BE-67443E8EF086}">
      <p15:sldGuideLst xmlns:p15="http://schemas.microsoft.com/office/powerpoint/2012/main">
        <p15:guide id="4" pos="65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content -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1" y="421342"/>
            <a:ext cx="2661023" cy="781983"/>
          </a:xfrm>
          <a:prstGeom prst="rect">
            <a:avLst/>
          </a:prstGeom>
        </p:spPr>
        <p:txBody>
          <a:bodyPr lIns="0" tIns="0" rIns="0" bIns="0"/>
          <a:lstStyle>
            <a:lvl1pPr marL="0" indent="0">
              <a:lnSpc>
                <a:spcPct val="100000"/>
              </a:lnSpc>
              <a:defRPr b="1" i="0" baseline="0">
                <a:solidFill>
                  <a:srgbClr val="004C97"/>
                </a:solidFill>
                <a:latin typeface="VIC SemiBold" pitchFamily="2" charset="77"/>
              </a:defRPr>
            </a:lvl1pPr>
            <a:lvl2pPr marL="0" indent="0">
              <a:lnSpc>
                <a:spcPct val="110000"/>
              </a:lnSpc>
              <a:defRPr b="0" i="0">
                <a:latin typeface="VIC" pitchFamily="2" charset="77"/>
              </a:defRPr>
            </a:lvl2pPr>
            <a:lvl3pPr marL="252000" indent="-252000">
              <a:lnSpc>
                <a:spcPct val="110000"/>
              </a:lnSpc>
              <a:defRPr b="0" i="0">
                <a:latin typeface="VIC" pitchFamily="2" charset="77"/>
              </a:defRPr>
            </a:lvl3pPr>
            <a:lvl4pPr marL="504000" indent="-252000">
              <a:lnSpc>
                <a:spcPct val="110000"/>
              </a:lnSpc>
              <a:defRPr b="0" i="0">
                <a:latin typeface="VIC" pitchFamily="2" charset="77"/>
              </a:defRPr>
            </a:lvl4pPr>
            <a:lvl5pPr>
              <a:lnSpc>
                <a:spcPct val="110000"/>
              </a:lnSpc>
              <a:defRPr b="0" i="0">
                <a:latin typeface="VIC" pitchFamily="2" charset="77"/>
              </a:defRPr>
            </a:lvl5pPr>
          </a:lstStyle>
          <a:p>
            <a:pPr lvl="0"/>
            <a:r>
              <a:rPr lang="en-GB" dirty="0"/>
              <a:t>Click to edit Master text styles</a:t>
            </a:r>
            <a:endParaRPr lang="en-US" dirty="0"/>
          </a:p>
        </p:txBody>
      </p:sp>
      <p:sp>
        <p:nvSpPr>
          <p:cNvPr id="4" name="Content Placeholder 2">
            <a:extLst>
              <a:ext uri="{FF2B5EF4-FFF2-40B4-BE49-F238E27FC236}">
                <a16:creationId xmlns:a16="http://schemas.microsoft.com/office/drawing/2014/main" id="{4645F0E1-A802-72BC-E100-910AFD53212A}"/>
              </a:ext>
            </a:extLst>
          </p:cNvPr>
          <p:cNvSpPr>
            <a:spLocks noGrp="1"/>
          </p:cNvSpPr>
          <p:nvPr>
            <p:ph idx="10"/>
          </p:nvPr>
        </p:nvSpPr>
        <p:spPr>
          <a:xfrm>
            <a:off x="431800" y="1224689"/>
            <a:ext cx="2661023" cy="3589337"/>
          </a:xfrm>
          <a:prstGeom prst="rect">
            <a:avLst/>
          </a:prstGeom>
        </p:spPr>
        <p:txBody>
          <a:bodyPr lIns="0" tIns="0" rIns="0" bIns="0"/>
          <a:lstStyle>
            <a:lvl1pPr marL="0" indent="0">
              <a:lnSpc>
                <a:spcPct val="110000"/>
              </a:lnSpc>
              <a:defRPr sz="2000" b="0" i="0" baseline="0">
                <a:solidFill>
                  <a:schemeClr val="tx1"/>
                </a:solidFill>
                <a:latin typeface="VIC Medium" pitchFamily="2" charset="77"/>
              </a:defRPr>
            </a:lvl1pPr>
            <a:lvl2pPr marL="0" indent="0">
              <a:lnSpc>
                <a:spcPct val="110000"/>
              </a:lnSpc>
              <a:defRPr b="0" i="0">
                <a:latin typeface="VIC" pitchFamily="2" charset="77"/>
              </a:defRPr>
            </a:lvl2pPr>
            <a:lvl3pPr marL="252000" indent="-252000">
              <a:lnSpc>
                <a:spcPct val="110000"/>
              </a:lnSpc>
              <a:defRPr b="0" i="0">
                <a:latin typeface="VIC" pitchFamily="2" charset="77"/>
              </a:defRPr>
            </a:lvl3pPr>
            <a:lvl4pPr marL="504000" indent="-252000">
              <a:lnSpc>
                <a:spcPct val="110000"/>
              </a:lnSpc>
              <a:defRPr b="0" i="0">
                <a:latin typeface="VIC" pitchFamily="2" charset="77"/>
              </a:defRPr>
            </a:lvl4pPr>
            <a:lvl5pPr>
              <a:lnSpc>
                <a:spcPct val="110000"/>
              </a:lnSpc>
              <a:defRPr b="0" i="0">
                <a:latin typeface="VIC"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Content Placeholder 2">
            <a:extLst>
              <a:ext uri="{FF2B5EF4-FFF2-40B4-BE49-F238E27FC236}">
                <a16:creationId xmlns:a16="http://schemas.microsoft.com/office/drawing/2014/main" id="{880596AE-536E-4C90-3F66-707CF6B84DE8}"/>
              </a:ext>
            </a:extLst>
          </p:cNvPr>
          <p:cNvSpPr>
            <a:spLocks noGrp="1"/>
          </p:cNvSpPr>
          <p:nvPr>
            <p:ph idx="11"/>
          </p:nvPr>
        </p:nvSpPr>
        <p:spPr>
          <a:xfrm>
            <a:off x="3741058" y="414792"/>
            <a:ext cx="4971141" cy="4388983"/>
          </a:xfrm>
          <a:prstGeom prst="rect">
            <a:avLst/>
          </a:prstGeom>
        </p:spPr>
        <p:txBody>
          <a:bodyPr lIns="0" tIns="0" rIns="0" bIns="0"/>
          <a:lstStyle>
            <a:lvl1pPr marL="0" indent="0">
              <a:lnSpc>
                <a:spcPct val="110000"/>
              </a:lnSpc>
              <a:defRPr sz="2000" b="0" i="0" baseline="0">
                <a:solidFill>
                  <a:schemeClr val="tx1"/>
                </a:solidFill>
                <a:latin typeface="VIC Medium" pitchFamily="2" charset="77"/>
              </a:defRPr>
            </a:lvl1pPr>
            <a:lvl2pPr marL="0" indent="0">
              <a:lnSpc>
                <a:spcPct val="110000"/>
              </a:lnSpc>
              <a:defRPr b="0" i="0">
                <a:latin typeface="VIC" pitchFamily="2" charset="77"/>
              </a:defRPr>
            </a:lvl2pPr>
            <a:lvl3pPr marL="252000" indent="-252000">
              <a:lnSpc>
                <a:spcPct val="110000"/>
              </a:lnSpc>
              <a:defRPr b="0" i="0">
                <a:latin typeface="VIC" pitchFamily="2" charset="77"/>
              </a:defRPr>
            </a:lvl3pPr>
            <a:lvl4pPr marL="504000" indent="-252000">
              <a:lnSpc>
                <a:spcPct val="110000"/>
              </a:lnSpc>
              <a:defRPr b="0" i="0">
                <a:latin typeface="VIC" pitchFamily="2" charset="77"/>
              </a:defRPr>
            </a:lvl4pPr>
            <a:lvl5pPr>
              <a:lnSpc>
                <a:spcPct val="110000"/>
              </a:lnSpc>
              <a:defRPr b="0" i="0">
                <a:latin typeface="VIC"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231387710"/>
      </p:ext>
    </p:extLst>
  </p:cSld>
  <p:clrMapOvr>
    <a:masterClrMapping/>
  </p:clrMapOvr>
  <p:extLst>
    <p:ext uri="{DCECCB84-F9BA-43D5-87BE-67443E8EF086}">
      <p15:sldGuideLst xmlns:p15="http://schemas.microsoft.com/office/powerpoint/2012/main">
        <p15:guide id="3" orient="horz" pos="599" userDrawn="1">
          <p15:clr>
            <a:srgbClr val="FBAE40"/>
          </p15:clr>
        </p15:guide>
        <p15:guide id="4" orient="horz" pos="758" userDrawn="1">
          <p15:clr>
            <a:srgbClr val="FBAE40"/>
          </p15:clr>
        </p15:guide>
        <p15:guide id="5" orient="horz" pos="302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7756D-60C2-6188-53F1-9E25B62C4758}"/>
              </a:ext>
            </a:extLst>
          </p:cNvPr>
          <p:cNvSpPr>
            <a:spLocks noGrp="1"/>
          </p:cNvSpPr>
          <p:nvPr>
            <p:ph type="ctrTitle" hasCustomPrompt="1"/>
          </p:nvPr>
        </p:nvSpPr>
        <p:spPr>
          <a:xfrm>
            <a:off x="431799" y="950913"/>
            <a:ext cx="8280401" cy="1116012"/>
          </a:xfrm>
          <a:prstGeom prst="rect">
            <a:avLst/>
          </a:prstGeom>
        </p:spPr>
        <p:txBody>
          <a:bodyPr lIns="0" tIns="0" rIns="0" bIns="0" anchor="b">
            <a:noAutofit/>
          </a:bodyPr>
          <a:lstStyle>
            <a:lvl1pPr>
              <a:defRPr sz="3200" b="1" i="0" baseline="0">
                <a:solidFill>
                  <a:schemeClr val="bg1"/>
                </a:solidFill>
                <a:latin typeface="VIC SemiBold" pitchFamily="2" charset="77"/>
              </a:defRPr>
            </a:lvl1pPr>
          </a:lstStyle>
          <a:p>
            <a:r>
              <a:rPr lang="en-US" dirty="0"/>
              <a:t>Click to edit Master section style</a:t>
            </a:r>
          </a:p>
        </p:txBody>
      </p:sp>
      <p:sp>
        <p:nvSpPr>
          <p:cNvPr id="3" name="Subtitle 2">
            <a:extLst>
              <a:ext uri="{FF2B5EF4-FFF2-40B4-BE49-F238E27FC236}">
                <a16:creationId xmlns:a16="http://schemas.microsoft.com/office/drawing/2014/main" id="{45208F19-5E62-7479-4B2E-F3B82887D1FF}"/>
              </a:ext>
            </a:extLst>
          </p:cNvPr>
          <p:cNvSpPr>
            <a:spLocks noGrp="1"/>
          </p:cNvSpPr>
          <p:nvPr>
            <p:ph type="subTitle" idx="1"/>
          </p:nvPr>
        </p:nvSpPr>
        <p:spPr>
          <a:xfrm>
            <a:off x="431800" y="2143125"/>
            <a:ext cx="8280400" cy="428625"/>
          </a:xfrm>
          <a:prstGeom prst="rect">
            <a:avLst/>
          </a:prstGeom>
        </p:spPr>
        <p:txBody>
          <a:bodyPr lIns="0" tIns="0" rIns="0" bIns="0">
            <a:noAutofit/>
          </a:bodyPr>
          <a:lstStyle>
            <a:lvl1pPr marL="0" indent="0" algn="l">
              <a:buNone/>
              <a:defRPr sz="2200" b="0" i="0" baseline="0">
                <a:solidFill>
                  <a:srgbClr val="CFF1F2"/>
                </a:solidFill>
                <a:latin typeface="VIC Medium" pitchFamily="2" charset="77"/>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AU" dirty="0"/>
          </a:p>
        </p:txBody>
      </p:sp>
    </p:spTree>
    <p:extLst>
      <p:ext uri="{BB962C8B-B14F-4D97-AF65-F5344CB8AC3E}">
        <p14:creationId xmlns:p14="http://schemas.microsoft.com/office/powerpoint/2010/main" val="4242618407"/>
      </p:ext>
    </p:extLst>
  </p:cSld>
  <p:clrMapOvr>
    <a:masterClrMapping/>
  </p:clrMapOvr>
  <p:extLst>
    <p:ext uri="{DCECCB84-F9BA-43D5-87BE-67443E8EF086}">
      <p15:sldGuideLst xmlns:p15="http://schemas.microsoft.com/office/powerpoint/2012/main">
        <p15:guide id="3" orient="horz" pos="1302" userDrawn="1">
          <p15:clr>
            <a:srgbClr val="FBAE40"/>
          </p15:clr>
        </p15:guide>
        <p15:guide id="4" orient="horz" pos="134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0B095-2493-2484-9A9B-1CE1363CF53E}"/>
              </a:ext>
            </a:extLst>
          </p:cNvPr>
          <p:cNvSpPr>
            <a:spLocks noGrp="1"/>
          </p:cNvSpPr>
          <p:nvPr>
            <p:ph type="ctrTitle" hasCustomPrompt="1"/>
          </p:nvPr>
        </p:nvSpPr>
        <p:spPr>
          <a:xfrm>
            <a:off x="431799" y="950913"/>
            <a:ext cx="8280401" cy="1116012"/>
          </a:xfrm>
          <a:prstGeom prst="rect">
            <a:avLst/>
          </a:prstGeom>
        </p:spPr>
        <p:txBody>
          <a:bodyPr lIns="0" tIns="0" rIns="0" bIns="0" anchor="b">
            <a:noAutofit/>
          </a:bodyPr>
          <a:lstStyle>
            <a:lvl1pPr>
              <a:defRPr sz="3200" b="1" i="0" baseline="0">
                <a:solidFill>
                  <a:schemeClr val="bg1"/>
                </a:solidFill>
                <a:latin typeface="VIC SemiBold" pitchFamily="2" charset="77"/>
              </a:defRPr>
            </a:lvl1pPr>
          </a:lstStyle>
          <a:p>
            <a:r>
              <a:rPr lang="en-US" dirty="0"/>
              <a:t>Click to edit Master section style</a:t>
            </a:r>
          </a:p>
        </p:txBody>
      </p:sp>
      <p:sp>
        <p:nvSpPr>
          <p:cNvPr id="3" name="Subtitle 2">
            <a:extLst>
              <a:ext uri="{FF2B5EF4-FFF2-40B4-BE49-F238E27FC236}">
                <a16:creationId xmlns:a16="http://schemas.microsoft.com/office/drawing/2014/main" id="{FFD78E90-4B76-8E18-FCEE-CE64A713E6ED}"/>
              </a:ext>
            </a:extLst>
          </p:cNvPr>
          <p:cNvSpPr>
            <a:spLocks noGrp="1"/>
          </p:cNvSpPr>
          <p:nvPr>
            <p:ph type="subTitle" idx="1"/>
          </p:nvPr>
        </p:nvSpPr>
        <p:spPr>
          <a:xfrm>
            <a:off x="431800" y="2143125"/>
            <a:ext cx="8280400" cy="428625"/>
          </a:xfrm>
          <a:prstGeom prst="rect">
            <a:avLst/>
          </a:prstGeom>
        </p:spPr>
        <p:txBody>
          <a:bodyPr lIns="0" tIns="0" rIns="0" bIns="0">
            <a:noAutofit/>
          </a:bodyPr>
          <a:lstStyle>
            <a:lvl1pPr marL="0" indent="0" algn="l">
              <a:buNone/>
              <a:defRPr sz="2200" b="0" i="0" baseline="0">
                <a:solidFill>
                  <a:srgbClr val="CFF1F2"/>
                </a:solidFill>
                <a:latin typeface="VIC Medium" pitchFamily="2" charset="77"/>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AU" dirty="0"/>
          </a:p>
        </p:txBody>
      </p:sp>
    </p:spTree>
    <p:extLst>
      <p:ext uri="{BB962C8B-B14F-4D97-AF65-F5344CB8AC3E}">
        <p14:creationId xmlns:p14="http://schemas.microsoft.com/office/powerpoint/2010/main" val="3536304981"/>
      </p:ext>
    </p:extLst>
  </p:cSld>
  <p:clrMapOvr>
    <a:masterClrMapping/>
  </p:clrMapOvr>
  <p:extLst>
    <p:ext uri="{DCECCB84-F9BA-43D5-87BE-67443E8EF086}">
      <p15:sldGuideLst xmlns:p15="http://schemas.microsoft.com/office/powerpoint/2012/main">
        <p15:guide id="3" orient="horz" pos="1348" userDrawn="1">
          <p15:clr>
            <a:srgbClr val="FBAE40"/>
          </p15:clr>
        </p15:guide>
        <p15:guide id="4" orient="horz" pos="130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BC78F-EB1B-521C-060C-7F02AD14A202}"/>
              </a:ext>
            </a:extLst>
          </p:cNvPr>
          <p:cNvSpPr>
            <a:spLocks noGrp="1"/>
          </p:cNvSpPr>
          <p:nvPr>
            <p:ph type="ctrTitle" hasCustomPrompt="1"/>
          </p:nvPr>
        </p:nvSpPr>
        <p:spPr>
          <a:xfrm>
            <a:off x="431799" y="950913"/>
            <a:ext cx="8280401" cy="1116012"/>
          </a:xfrm>
          <a:prstGeom prst="rect">
            <a:avLst/>
          </a:prstGeom>
        </p:spPr>
        <p:txBody>
          <a:bodyPr lIns="0" tIns="0" rIns="0" bIns="0" anchor="b">
            <a:noAutofit/>
          </a:bodyPr>
          <a:lstStyle>
            <a:lvl1pPr>
              <a:defRPr sz="3200" b="1" i="0" baseline="0">
                <a:solidFill>
                  <a:srgbClr val="004C97"/>
                </a:solidFill>
                <a:latin typeface="VIC SemiBold" pitchFamily="2" charset="77"/>
              </a:defRPr>
            </a:lvl1pPr>
          </a:lstStyle>
          <a:p>
            <a:r>
              <a:rPr lang="en-US" dirty="0"/>
              <a:t>Click to edit Master section style</a:t>
            </a:r>
          </a:p>
        </p:txBody>
      </p:sp>
      <p:sp>
        <p:nvSpPr>
          <p:cNvPr id="3" name="Subtitle 2">
            <a:extLst>
              <a:ext uri="{FF2B5EF4-FFF2-40B4-BE49-F238E27FC236}">
                <a16:creationId xmlns:a16="http://schemas.microsoft.com/office/drawing/2014/main" id="{026F76F9-F414-7BDA-203A-66199D13B51D}"/>
              </a:ext>
            </a:extLst>
          </p:cNvPr>
          <p:cNvSpPr>
            <a:spLocks noGrp="1"/>
          </p:cNvSpPr>
          <p:nvPr>
            <p:ph type="subTitle" idx="1"/>
          </p:nvPr>
        </p:nvSpPr>
        <p:spPr>
          <a:xfrm>
            <a:off x="431800" y="2143125"/>
            <a:ext cx="8280400" cy="428625"/>
          </a:xfrm>
          <a:prstGeom prst="rect">
            <a:avLst/>
          </a:prstGeom>
        </p:spPr>
        <p:txBody>
          <a:bodyPr lIns="0" tIns="0" rIns="0" bIns="0">
            <a:noAutofit/>
          </a:bodyPr>
          <a:lstStyle>
            <a:lvl1pPr marL="0" indent="0" algn="l">
              <a:buNone/>
              <a:defRPr sz="2200" b="0" i="0" baseline="0">
                <a:solidFill>
                  <a:srgbClr val="0072CE"/>
                </a:solidFill>
                <a:latin typeface="VIC Medium" pitchFamily="2" charset="77"/>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AU" dirty="0"/>
          </a:p>
        </p:txBody>
      </p:sp>
    </p:spTree>
    <p:extLst>
      <p:ext uri="{BB962C8B-B14F-4D97-AF65-F5344CB8AC3E}">
        <p14:creationId xmlns:p14="http://schemas.microsoft.com/office/powerpoint/2010/main" val="1565154975"/>
      </p:ext>
    </p:extLst>
  </p:cSld>
  <p:clrMapOvr>
    <a:masterClrMapping/>
  </p:clrMapOvr>
  <p:extLst>
    <p:ext uri="{DCECCB84-F9BA-43D5-87BE-67443E8EF086}">
      <p15:sldGuideLst xmlns:p15="http://schemas.microsoft.com/office/powerpoint/2012/main">
        <p15:guide id="3" orient="horz" pos="1348" userDrawn="1">
          <p15:clr>
            <a:srgbClr val="FBAE40"/>
          </p15:clr>
        </p15:guide>
        <p15:guide id="4" orient="horz" pos="130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1801" y="202406"/>
            <a:ext cx="8280399" cy="745045"/>
          </a:xfrm>
          <a:prstGeom prst="rect">
            <a:avLst/>
          </a:prstGeom>
        </p:spPr>
        <p:txBody>
          <a:bodyPr lIns="0" tIns="0" rIns="0" bIns="0" anchor="b" anchorCtr="0"/>
          <a:lstStyle>
            <a:lvl1pPr>
              <a:lnSpc>
                <a:spcPct val="110000"/>
              </a:lnSpc>
              <a:defRPr sz="3200" b="1" i="0" baseline="0">
                <a:solidFill>
                  <a:srgbClr val="004C97"/>
                </a:solidFill>
                <a:latin typeface="VIC SemiBold" pitchFamily="2" charset="77"/>
              </a:defRPr>
            </a:lvl1pPr>
          </a:lstStyle>
          <a:p>
            <a:r>
              <a:rPr lang="en-GB" altLang="en-US" dirty="0"/>
              <a:t>Click to edit Master title style</a:t>
            </a:r>
            <a:endParaRPr lang="en-US" dirty="0"/>
          </a:p>
        </p:txBody>
      </p:sp>
      <p:sp>
        <p:nvSpPr>
          <p:cNvPr id="3" name="Content Placeholder 2"/>
          <p:cNvSpPr>
            <a:spLocks noGrp="1"/>
          </p:cNvSpPr>
          <p:nvPr>
            <p:ph idx="1"/>
          </p:nvPr>
        </p:nvSpPr>
        <p:spPr>
          <a:xfrm>
            <a:off x="431800" y="1214438"/>
            <a:ext cx="8280400" cy="3589337"/>
          </a:xfrm>
          <a:prstGeom prst="rect">
            <a:avLst/>
          </a:prstGeom>
        </p:spPr>
        <p:txBody>
          <a:bodyPr lIns="0" tIns="0" rIns="0" bIns="0"/>
          <a:lstStyle>
            <a:lvl1pPr marL="0" indent="0">
              <a:lnSpc>
                <a:spcPct val="110000"/>
              </a:lnSpc>
              <a:defRPr b="0" i="0" baseline="0">
                <a:solidFill>
                  <a:srgbClr val="0072CE"/>
                </a:solidFill>
                <a:latin typeface="VIC Medium" pitchFamily="2" charset="77"/>
              </a:defRPr>
            </a:lvl1pPr>
            <a:lvl2pPr marL="0" indent="0">
              <a:lnSpc>
                <a:spcPct val="110000"/>
              </a:lnSpc>
              <a:defRPr b="0" i="0">
                <a:latin typeface="VIC" pitchFamily="2" charset="77"/>
              </a:defRPr>
            </a:lvl2pPr>
            <a:lvl3pPr marL="252000" indent="-252000">
              <a:lnSpc>
                <a:spcPct val="110000"/>
              </a:lnSpc>
              <a:defRPr b="0" i="0">
                <a:latin typeface="VIC" pitchFamily="2" charset="77"/>
              </a:defRPr>
            </a:lvl3pPr>
            <a:lvl4pPr marL="504000" indent="-252000">
              <a:lnSpc>
                <a:spcPct val="110000"/>
              </a:lnSpc>
              <a:defRPr b="0" i="0">
                <a:latin typeface="VIC" pitchFamily="2" charset="77"/>
              </a:defRPr>
            </a:lvl4pPr>
            <a:lvl5pPr>
              <a:lnSpc>
                <a:spcPct val="110000"/>
              </a:lnSpc>
              <a:defRPr b="0" i="0">
                <a:latin typeface="VIC"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85278961"/>
      </p:ext>
    </p:extLst>
  </p:cSld>
  <p:clrMapOvr>
    <a:masterClrMapping/>
  </p:clrMapOvr>
  <p:extLst>
    <p:ext uri="{DCECCB84-F9BA-43D5-87BE-67443E8EF086}">
      <p15:sldGuideLst xmlns:p15="http://schemas.microsoft.com/office/powerpoint/2012/main">
        <p15:guide id="3" orient="horz" pos="599" userDrawn="1">
          <p15:clr>
            <a:srgbClr val="FBAE40"/>
          </p15:clr>
        </p15:guide>
        <p15:guide id="4" orient="horz" pos="758" userDrawn="1">
          <p15:clr>
            <a:srgbClr val="FBAE40"/>
          </p15:clr>
        </p15:guide>
        <p15:guide id="5" orient="horz" pos="302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1801" y="202406"/>
            <a:ext cx="8280399" cy="745045"/>
          </a:xfrm>
          <a:prstGeom prst="rect">
            <a:avLst/>
          </a:prstGeom>
        </p:spPr>
        <p:txBody>
          <a:bodyPr lIns="0" tIns="0" rIns="0" bIns="0" anchor="b" anchorCtr="0"/>
          <a:lstStyle>
            <a:lvl1pPr>
              <a:lnSpc>
                <a:spcPct val="110000"/>
              </a:lnSpc>
              <a:defRPr sz="3200" b="1" i="0" baseline="0">
                <a:solidFill>
                  <a:srgbClr val="004C97"/>
                </a:solidFill>
                <a:latin typeface="VIC SemiBold" pitchFamily="2" charset="77"/>
              </a:defRPr>
            </a:lvl1pPr>
          </a:lstStyle>
          <a:p>
            <a:r>
              <a:rPr lang="en-GB" altLang="en-US" dirty="0"/>
              <a:t>Click to edit Master title style</a:t>
            </a:r>
            <a:endParaRPr lang="en-US" dirty="0"/>
          </a:p>
        </p:txBody>
      </p:sp>
      <p:sp>
        <p:nvSpPr>
          <p:cNvPr id="3" name="Content Placeholder 2"/>
          <p:cNvSpPr>
            <a:spLocks noGrp="1"/>
          </p:cNvSpPr>
          <p:nvPr>
            <p:ph idx="1"/>
          </p:nvPr>
        </p:nvSpPr>
        <p:spPr>
          <a:xfrm>
            <a:off x="431800" y="1214438"/>
            <a:ext cx="8280400" cy="3589337"/>
          </a:xfrm>
          <a:prstGeom prst="rect">
            <a:avLst/>
          </a:prstGeom>
        </p:spPr>
        <p:txBody>
          <a:bodyPr lIns="0" tIns="0" rIns="0" bIns="0"/>
          <a:lstStyle>
            <a:lvl1pPr marL="0" indent="0">
              <a:lnSpc>
                <a:spcPct val="110000"/>
              </a:lnSpc>
              <a:defRPr b="0" i="0" baseline="0">
                <a:solidFill>
                  <a:srgbClr val="0072CE"/>
                </a:solidFill>
                <a:latin typeface="VIC Medium" pitchFamily="2" charset="77"/>
              </a:defRPr>
            </a:lvl1pPr>
            <a:lvl2pPr marL="0" indent="0">
              <a:lnSpc>
                <a:spcPct val="110000"/>
              </a:lnSpc>
              <a:defRPr b="0" i="0">
                <a:latin typeface="VIC" pitchFamily="2" charset="77"/>
              </a:defRPr>
            </a:lvl2pPr>
            <a:lvl3pPr marL="252000" indent="-252000">
              <a:lnSpc>
                <a:spcPct val="110000"/>
              </a:lnSpc>
              <a:defRPr b="0" i="0">
                <a:latin typeface="VIC" pitchFamily="2" charset="77"/>
              </a:defRPr>
            </a:lvl3pPr>
            <a:lvl4pPr marL="504000" indent="-252000">
              <a:lnSpc>
                <a:spcPct val="110000"/>
              </a:lnSpc>
              <a:defRPr b="0" i="0">
                <a:latin typeface="VIC" pitchFamily="2" charset="77"/>
              </a:defRPr>
            </a:lvl4pPr>
            <a:lvl5pPr>
              <a:lnSpc>
                <a:spcPct val="110000"/>
              </a:lnSpc>
              <a:defRPr b="0" i="0">
                <a:latin typeface="VIC"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88533763"/>
      </p:ext>
    </p:extLst>
  </p:cSld>
  <p:clrMapOvr>
    <a:masterClrMapping/>
  </p:clrMapOvr>
  <p:extLst>
    <p:ext uri="{DCECCB84-F9BA-43D5-87BE-67443E8EF086}">
      <p15:sldGuideLst xmlns:p15="http://schemas.microsoft.com/office/powerpoint/2012/main">
        <p15:guide id="3" orient="horz" pos="599" userDrawn="1">
          <p15:clr>
            <a:srgbClr val="FBAE40"/>
          </p15:clr>
        </p15:guide>
        <p15:guide id="4" orient="horz" pos="758" userDrawn="1">
          <p15:clr>
            <a:srgbClr val="FBAE40"/>
          </p15:clr>
        </p15:guide>
        <p15:guide id="5" orient="horz" pos="302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4F7E4FE-FE45-196C-595E-1776D73F94F6}"/>
              </a:ext>
            </a:extLst>
          </p:cNvPr>
          <p:cNvSpPr>
            <a:spLocks noGrp="1"/>
          </p:cNvSpPr>
          <p:nvPr>
            <p:ph type="title"/>
          </p:nvPr>
        </p:nvSpPr>
        <p:spPr>
          <a:xfrm>
            <a:off x="431801" y="202406"/>
            <a:ext cx="8280399" cy="745045"/>
          </a:xfrm>
          <a:prstGeom prst="rect">
            <a:avLst/>
          </a:prstGeom>
        </p:spPr>
        <p:txBody>
          <a:bodyPr lIns="0" tIns="0" rIns="0" bIns="0" anchor="b" anchorCtr="0"/>
          <a:lstStyle>
            <a:lvl1pPr>
              <a:lnSpc>
                <a:spcPct val="110000"/>
              </a:lnSpc>
              <a:defRPr sz="3200" b="1" i="0" baseline="0">
                <a:solidFill>
                  <a:srgbClr val="004C97"/>
                </a:solidFill>
                <a:latin typeface="VIC SemiBold" pitchFamily="2" charset="77"/>
              </a:defRPr>
            </a:lvl1pPr>
          </a:lstStyle>
          <a:p>
            <a:r>
              <a:rPr lang="en-GB" altLang="en-US" dirty="0"/>
              <a:t>Click to edit Master title style</a:t>
            </a:r>
            <a:endParaRPr lang="en-US" dirty="0"/>
          </a:p>
        </p:txBody>
      </p:sp>
      <p:sp>
        <p:nvSpPr>
          <p:cNvPr id="5" name="Content Placeholder 2">
            <a:extLst>
              <a:ext uri="{FF2B5EF4-FFF2-40B4-BE49-F238E27FC236}">
                <a16:creationId xmlns:a16="http://schemas.microsoft.com/office/drawing/2014/main" id="{00E89433-2F1E-64F4-9E75-AD421237B381}"/>
              </a:ext>
            </a:extLst>
          </p:cNvPr>
          <p:cNvSpPr>
            <a:spLocks noGrp="1"/>
          </p:cNvSpPr>
          <p:nvPr>
            <p:ph idx="1"/>
          </p:nvPr>
        </p:nvSpPr>
        <p:spPr>
          <a:xfrm>
            <a:off x="431800" y="1214438"/>
            <a:ext cx="8280400" cy="3589337"/>
          </a:xfrm>
          <a:prstGeom prst="rect">
            <a:avLst/>
          </a:prstGeom>
        </p:spPr>
        <p:txBody>
          <a:bodyPr lIns="0" tIns="0" rIns="0" bIns="0"/>
          <a:lstStyle>
            <a:lvl1pPr marL="0" indent="0">
              <a:lnSpc>
                <a:spcPct val="110000"/>
              </a:lnSpc>
              <a:defRPr b="0" i="0" baseline="0">
                <a:solidFill>
                  <a:srgbClr val="0072CE"/>
                </a:solidFill>
                <a:latin typeface="VIC Medium" pitchFamily="2" charset="77"/>
              </a:defRPr>
            </a:lvl1pPr>
            <a:lvl2pPr marL="0" indent="0">
              <a:lnSpc>
                <a:spcPct val="110000"/>
              </a:lnSpc>
              <a:defRPr b="0" i="0">
                <a:latin typeface="VIC" pitchFamily="2" charset="77"/>
              </a:defRPr>
            </a:lvl2pPr>
            <a:lvl3pPr marL="252000" indent="-252000">
              <a:lnSpc>
                <a:spcPct val="110000"/>
              </a:lnSpc>
              <a:defRPr b="0" i="0">
                <a:latin typeface="VIC" pitchFamily="2" charset="77"/>
              </a:defRPr>
            </a:lvl3pPr>
            <a:lvl4pPr marL="504000" indent="-252000">
              <a:lnSpc>
                <a:spcPct val="110000"/>
              </a:lnSpc>
              <a:defRPr b="0" i="0">
                <a:latin typeface="VIC" pitchFamily="2" charset="77"/>
              </a:defRPr>
            </a:lvl4pPr>
            <a:lvl5pPr>
              <a:lnSpc>
                <a:spcPct val="110000"/>
              </a:lnSpc>
              <a:defRPr b="0" i="0">
                <a:latin typeface="VIC"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690367925"/>
      </p:ext>
    </p:extLst>
  </p:cSld>
  <p:clrMapOvr>
    <a:masterClrMapping/>
  </p:clrMapOvr>
  <p:extLst>
    <p:ext uri="{DCECCB84-F9BA-43D5-87BE-67443E8EF086}">
      <p15:sldGuideLst xmlns:p15="http://schemas.microsoft.com/office/powerpoint/2012/main">
        <p15:guide id="3" orient="horz" pos="599" userDrawn="1">
          <p15:clr>
            <a:srgbClr val="FBAE40"/>
          </p15:clr>
        </p15:guide>
        <p15:guide id="4" orient="horz" pos="758" userDrawn="1">
          <p15:clr>
            <a:srgbClr val="FBAE40"/>
          </p15:clr>
        </p15:guide>
        <p15:guide id="5" orient="horz" pos="302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Image content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1802" y="202406"/>
            <a:ext cx="5165694" cy="745045"/>
          </a:xfrm>
          <a:prstGeom prst="rect">
            <a:avLst/>
          </a:prstGeom>
        </p:spPr>
        <p:txBody>
          <a:bodyPr lIns="0" tIns="0" rIns="0" bIns="0" anchor="b" anchorCtr="0"/>
          <a:lstStyle>
            <a:lvl1pPr>
              <a:lnSpc>
                <a:spcPct val="110000"/>
              </a:lnSpc>
              <a:defRPr sz="2400" b="1" i="0" baseline="0">
                <a:solidFill>
                  <a:srgbClr val="004C97"/>
                </a:solidFill>
                <a:latin typeface="VIC SemiBold" pitchFamily="2" charset="77"/>
              </a:defRPr>
            </a:lvl1pPr>
          </a:lstStyle>
          <a:p>
            <a:r>
              <a:rPr lang="en-GB" altLang="en-US" dirty="0"/>
              <a:t>Click to edit Master title style</a:t>
            </a:r>
            <a:endParaRPr lang="en-US" dirty="0"/>
          </a:p>
        </p:txBody>
      </p:sp>
      <p:sp>
        <p:nvSpPr>
          <p:cNvPr id="3" name="Content Placeholder 2"/>
          <p:cNvSpPr>
            <a:spLocks noGrp="1"/>
          </p:cNvSpPr>
          <p:nvPr>
            <p:ph idx="1"/>
          </p:nvPr>
        </p:nvSpPr>
        <p:spPr>
          <a:xfrm>
            <a:off x="431800" y="1214438"/>
            <a:ext cx="5165695" cy="3589337"/>
          </a:xfrm>
          <a:prstGeom prst="rect">
            <a:avLst/>
          </a:prstGeom>
        </p:spPr>
        <p:txBody>
          <a:bodyPr lIns="0" tIns="0" rIns="0" bIns="0"/>
          <a:lstStyle>
            <a:lvl1pPr marL="0" indent="0">
              <a:lnSpc>
                <a:spcPct val="110000"/>
              </a:lnSpc>
              <a:defRPr b="0" i="0" baseline="0">
                <a:solidFill>
                  <a:schemeClr val="tx1"/>
                </a:solidFill>
                <a:latin typeface="VIC Medium" pitchFamily="2" charset="77"/>
              </a:defRPr>
            </a:lvl1pPr>
            <a:lvl2pPr marL="0" indent="0">
              <a:lnSpc>
                <a:spcPct val="110000"/>
              </a:lnSpc>
              <a:defRPr b="0" i="0">
                <a:latin typeface="VIC" pitchFamily="2" charset="77"/>
              </a:defRPr>
            </a:lvl2pPr>
            <a:lvl3pPr marL="252000" indent="-252000">
              <a:lnSpc>
                <a:spcPct val="110000"/>
              </a:lnSpc>
              <a:defRPr b="0" i="0">
                <a:latin typeface="VIC" pitchFamily="2" charset="77"/>
              </a:defRPr>
            </a:lvl3pPr>
            <a:lvl4pPr marL="504000" indent="-252000">
              <a:lnSpc>
                <a:spcPct val="110000"/>
              </a:lnSpc>
              <a:defRPr b="0" i="0">
                <a:latin typeface="VIC" pitchFamily="2" charset="77"/>
              </a:defRPr>
            </a:lvl4pPr>
            <a:lvl5pPr>
              <a:lnSpc>
                <a:spcPct val="110000"/>
              </a:lnSpc>
              <a:defRPr b="0" i="0">
                <a:latin typeface="VIC"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2">
            <a:extLst>
              <a:ext uri="{FF2B5EF4-FFF2-40B4-BE49-F238E27FC236}">
                <a16:creationId xmlns:a16="http://schemas.microsoft.com/office/drawing/2014/main" id="{6369EC07-CA2A-914B-A1E1-3DB6C184D5CC}"/>
              </a:ext>
            </a:extLst>
          </p:cNvPr>
          <p:cNvSpPr>
            <a:spLocks noGrp="1"/>
          </p:cNvSpPr>
          <p:nvPr>
            <p:ph idx="10"/>
          </p:nvPr>
        </p:nvSpPr>
        <p:spPr>
          <a:xfrm>
            <a:off x="6183085" y="326164"/>
            <a:ext cx="2529113" cy="4477611"/>
          </a:xfrm>
          <a:prstGeom prst="rect">
            <a:avLst/>
          </a:prstGeom>
        </p:spPr>
        <p:txBody>
          <a:bodyPr lIns="0" tIns="0" rIns="0" bIns="0"/>
          <a:lstStyle>
            <a:lvl1pPr marL="0" indent="0">
              <a:lnSpc>
                <a:spcPct val="110000"/>
              </a:lnSpc>
              <a:defRPr b="0" i="0" baseline="0">
                <a:solidFill>
                  <a:schemeClr val="bg1"/>
                </a:solidFill>
                <a:latin typeface="VIC Medium" pitchFamily="2" charset="77"/>
              </a:defRPr>
            </a:lvl1pPr>
            <a:lvl2pPr marL="0" indent="0">
              <a:lnSpc>
                <a:spcPct val="110000"/>
              </a:lnSpc>
              <a:defRPr b="0" i="0">
                <a:solidFill>
                  <a:schemeClr val="bg1"/>
                </a:solidFill>
                <a:latin typeface="VIC" pitchFamily="2" charset="77"/>
              </a:defRPr>
            </a:lvl2pPr>
            <a:lvl3pPr marL="252000" indent="-252000">
              <a:lnSpc>
                <a:spcPct val="110000"/>
              </a:lnSpc>
              <a:defRPr b="0" i="0">
                <a:solidFill>
                  <a:schemeClr val="bg1"/>
                </a:solidFill>
                <a:latin typeface="VIC" pitchFamily="2" charset="77"/>
              </a:defRPr>
            </a:lvl3pPr>
            <a:lvl4pPr marL="504000" indent="-252000">
              <a:lnSpc>
                <a:spcPct val="110000"/>
              </a:lnSpc>
              <a:defRPr b="0" i="0">
                <a:solidFill>
                  <a:schemeClr val="bg1"/>
                </a:solidFill>
                <a:latin typeface="VIC" pitchFamily="2" charset="77"/>
              </a:defRPr>
            </a:lvl4pPr>
            <a:lvl5pPr>
              <a:lnSpc>
                <a:spcPct val="110000"/>
              </a:lnSpc>
              <a:defRPr b="0" i="0">
                <a:solidFill>
                  <a:schemeClr val="bg1"/>
                </a:solidFill>
                <a:latin typeface="VIC"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111566428"/>
      </p:ext>
    </p:extLst>
  </p:cSld>
  <p:clrMapOvr>
    <a:masterClrMapping/>
  </p:clrMapOvr>
  <p:extLst>
    <p:ext uri="{DCECCB84-F9BA-43D5-87BE-67443E8EF086}">
      <p15:sldGuideLst xmlns:p15="http://schemas.microsoft.com/office/powerpoint/2012/main">
        <p15:guide id="3" orient="horz" pos="599" userDrawn="1">
          <p15:clr>
            <a:srgbClr val="FBAE40"/>
          </p15:clr>
        </p15:guide>
        <p15:guide id="4" orient="horz" pos="758" userDrawn="1">
          <p15:clr>
            <a:srgbClr val="FBAE40"/>
          </p15:clr>
        </p15:guide>
        <p15:guide id="5" orient="horz" pos="302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content -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45EBAC-FFFE-0C93-DAC1-ECC7C61FD50C}"/>
              </a:ext>
            </a:extLst>
          </p:cNvPr>
          <p:cNvSpPr>
            <a:spLocks noGrp="1"/>
          </p:cNvSpPr>
          <p:nvPr>
            <p:ph type="title"/>
          </p:nvPr>
        </p:nvSpPr>
        <p:spPr>
          <a:xfrm>
            <a:off x="3640509" y="202406"/>
            <a:ext cx="5071691" cy="745045"/>
          </a:xfrm>
          <a:prstGeom prst="rect">
            <a:avLst/>
          </a:prstGeom>
        </p:spPr>
        <p:txBody>
          <a:bodyPr lIns="0" tIns="0" rIns="0" bIns="0" anchor="b" anchorCtr="0"/>
          <a:lstStyle>
            <a:lvl1pPr>
              <a:lnSpc>
                <a:spcPct val="110000"/>
              </a:lnSpc>
              <a:defRPr sz="2400" b="1" i="0" baseline="0">
                <a:solidFill>
                  <a:srgbClr val="004C97"/>
                </a:solidFill>
                <a:latin typeface="VIC SemiBold" pitchFamily="2" charset="77"/>
              </a:defRPr>
            </a:lvl1pPr>
          </a:lstStyle>
          <a:p>
            <a:r>
              <a:rPr lang="en-GB" altLang="en-US" dirty="0"/>
              <a:t>Click to edit Master title style</a:t>
            </a:r>
            <a:endParaRPr lang="en-US" dirty="0"/>
          </a:p>
        </p:txBody>
      </p:sp>
      <p:sp>
        <p:nvSpPr>
          <p:cNvPr id="5" name="Content Placeholder 2">
            <a:extLst>
              <a:ext uri="{FF2B5EF4-FFF2-40B4-BE49-F238E27FC236}">
                <a16:creationId xmlns:a16="http://schemas.microsoft.com/office/drawing/2014/main" id="{031F10A8-9C72-1B39-DD0F-7C2B841103EA}"/>
              </a:ext>
            </a:extLst>
          </p:cNvPr>
          <p:cNvSpPr>
            <a:spLocks noGrp="1"/>
          </p:cNvSpPr>
          <p:nvPr>
            <p:ph idx="1"/>
          </p:nvPr>
        </p:nvSpPr>
        <p:spPr>
          <a:xfrm>
            <a:off x="3640508" y="1214438"/>
            <a:ext cx="5071692" cy="3589337"/>
          </a:xfrm>
          <a:prstGeom prst="rect">
            <a:avLst/>
          </a:prstGeom>
        </p:spPr>
        <p:txBody>
          <a:bodyPr lIns="0" tIns="0" rIns="0" bIns="0"/>
          <a:lstStyle>
            <a:lvl1pPr marL="0" indent="0">
              <a:lnSpc>
                <a:spcPct val="110000"/>
              </a:lnSpc>
              <a:defRPr b="0" i="0" baseline="0">
                <a:solidFill>
                  <a:schemeClr val="tx1"/>
                </a:solidFill>
                <a:latin typeface="VIC Medium" pitchFamily="2" charset="77"/>
              </a:defRPr>
            </a:lvl1pPr>
            <a:lvl2pPr marL="0" indent="0">
              <a:lnSpc>
                <a:spcPct val="110000"/>
              </a:lnSpc>
              <a:defRPr b="0" i="0">
                <a:latin typeface="VIC" pitchFamily="2" charset="77"/>
              </a:defRPr>
            </a:lvl2pPr>
            <a:lvl3pPr marL="252000" indent="-252000">
              <a:lnSpc>
                <a:spcPct val="110000"/>
              </a:lnSpc>
              <a:defRPr b="0" i="0">
                <a:latin typeface="VIC" pitchFamily="2" charset="77"/>
              </a:defRPr>
            </a:lvl3pPr>
            <a:lvl4pPr marL="504000" indent="-252000">
              <a:lnSpc>
                <a:spcPct val="110000"/>
              </a:lnSpc>
              <a:defRPr b="0" i="0">
                <a:latin typeface="VIC" pitchFamily="2" charset="77"/>
              </a:defRPr>
            </a:lvl4pPr>
            <a:lvl5pPr>
              <a:lnSpc>
                <a:spcPct val="110000"/>
              </a:lnSpc>
              <a:defRPr b="0" i="0">
                <a:latin typeface="VIC"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Content Placeholder 2">
            <a:extLst>
              <a:ext uri="{FF2B5EF4-FFF2-40B4-BE49-F238E27FC236}">
                <a16:creationId xmlns:a16="http://schemas.microsoft.com/office/drawing/2014/main" id="{92965B17-A789-A453-9BE3-E450FC4F55F4}"/>
              </a:ext>
            </a:extLst>
          </p:cNvPr>
          <p:cNvSpPr>
            <a:spLocks noGrp="1"/>
          </p:cNvSpPr>
          <p:nvPr>
            <p:ph idx="10"/>
          </p:nvPr>
        </p:nvSpPr>
        <p:spPr>
          <a:xfrm>
            <a:off x="444462" y="3696382"/>
            <a:ext cx="2629664" cy="1107394"/>
          </a:xfrm>
          <a:prstGeom prst="rect">
            <a:avLst/>
          </a:prstGeom>
        </p:spPr>
        <p:txBody>
          <a:bodyPr lIns="0" tIns="0" rIns="0" bIns="0"/>
          <a:lstStyle>
            <a:lvl1pPr marL="0" indent="0">
              <a:lnSpc>
                <a:spcPct val="110000"/>
              </a:lnSpc>
              <a:defRPr b="0" i="0" baseline="0">
                <a:solidFill>
                  <a:schemeClr val="tx1"/>
                </a:solidFill>
                <a:latin typeface="VIC Medium" pitchFamily="2" charset="77"/>
              </a:defRPr>
            </a:lvl1pPr>
            <a:lvl2pPr marL="0" indent="0">
              <a:lnSpc>
                <a:spcPct val="110000"/>
              </a:lnSpc>
              <a:defRPr b="0" i="0">
                <a:latin typeface="VIC" pitchFamily="2" charset="77"/>
              </a:defRPr>
            </a:lvl2pPr>
            <a:lvl3pPr marL="252000" indent="-252000">
              <a:lnSpc>
                <a:spcPct val="110000"/>
              </a:lnSpc>
              <a:defRPr b="0" i="0">
                <a:latin typeface="VIC" pitchFamily="2" charset="77"/>
              </a:defRPr>
            </a:lvl3pPr>
            <a:lvl4pPr marL="504000" indent="-252000">
              <a:lnSpc>
                <a:spcPct val="110000"/>
              </a:lnSpc>
              <a:defRPr b="0" i="0">
                <a:latin typeface="VIC" pitchFamily="2" charset="77"/>
              </a:defRPr>
            </a:lvl4pPr>
            <a:lvl5pPr>
              <a:lnSpc>
                <a:spcPct val="110000"/>
              </a:lnSpc>
              <a:defRPr b="0" i="0">
                <a:latin typeface="VIC" pitchFamily="2" charset="77"/>
              </a:defRPr>
            </a:lvl5pPr>
          </a:lstStyle>
          <a:p>
            <a:pPr lvl="0"/>
            <a:r>
              <a:rPr lang="en-GB" dirty="0"/>
              <a:t>Click to edit Master text styles</a:t>
            </a:r>
          </a:p>
          <a:p>
            <a:pPr lvl="1"/>
            <a:r>
              <a:rPr lang="en-GB" dirty="0"/>
              <a:t>Second level</a:t>
            </a:r>
          </a:p>
        </p:txBody>
      </p:sp>
      <p:sp>
        <p:nvSpPr>
          <p:cNvPr id="3" name="Content Placeholder 2">
            <a:extLst>
              <a:ext uri="{FF2B5EF4-FFF2-40B4-BE49-F238E27FC236}">
                <a16:creationId xmlns:a16="http://schemas.microsoft.com/office/drawing/2014/main" id="{4EA9C71B-8D61-A856-041C-C5564B2177C0}"/>
              </a:ext>
            </a:extLst>
          </p:cNvPr>
          <p:cNvSpPr>
            <a:spLocks noGrp="1"/>
          </p:cNvSpPr>
          <p:nvPr>
            <p:ph idx="11"/>
          </p:nvPr>
        </p:nvSpPr>
        <p:spPr>
          <a:xfrm>
            <a:off x="435753" y="387125"/>
            <a:ext cx="2629664" cy="2721836"/>
          </a:xfrm>
          <a:prstGeom prst="rect">
            <a:avLst/>
          </a:prstGeom>
        </p:spPr>
        <p:txBody>
          <a:bodyPr lIns="0" tIns="0" rIns="0" bIns="0"/>
          <a:lstStyle>
            <a:lvl1pPr marL="0" indent="0">
              <a:lnSpc>
                <a:spcPct val="110000"/>
              </a:lnSpc>
              <a:defRPr b="0" i="0" baseline="0">
                <a:solidFill>
                  <a:schemeClr val="bg1"/>
                </a:solidFill>
                <a:latin typeface="VIC Medium" pitchFamily="2" charset="77"/>
              </a:defRPr>
            </a:lvl1pPr>
            <a:lvl2pPr marL="0" indent="0">
              <a:lnSpc>
                <a:spcPct val="110000"/>
              </a:lnSpc>
              <a:defRPr b="0" i="0">
                <a:solidFill>
                  <a:schemeClr val="bg1"/>
                </a:solidFill>
                <a:latin typeface="VIC" pitchFamily="2" charset="77"/>
              </a:defRPr>
            </a:lvl2pPr>
            <a:lvl3pPr marL="252000" indent="-252000">
              <a:lnSpc>
                <a:spcPct val="110000"/>
              </a:lnSpc>
              <a:defRPr b="0" i="0">
                <a:solidFill>
                  <a:schemeClr val="bg1"/>
                </a:solidFill>
                <a:latin typeface="VIC" pitchFamily="2" charset="77"/>
              </a:defRPr>
            </a:lvl3pPr>
            <a:lvl4pPr marL="504000" indent="-252000">
              <a:lnSpc>
                <a:spcPct val="110000"/>
              </a:lnSpc>
              <a:defRPr b="0" i="0">
                <a:solidFill>
                  <a:schemeClr val="bg1"/>
                </a:solidFill>
                <a:latin typeface="VIC" pitchFamily="2" charset="77"/>
              </a:defRPr>
            </a:lvl4pPr>
            <a:lvl5pPr>
              <a:lnSpc>
                <a:spcPct val="110000"/>
              </a:lnSpc>
              <a:defRPr b="0" i="0">
                <a:solidFill>
                  <a:schemeClr val="bg1"/>
                </a:solidFill>
                <a:latin typeface="VIC"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08556649"/>
      </p:ext>
    </p:extLst>
  </p:cSld>
  <p:clrMapOvr>
    <a:masterClrMapping/>
  </p:clrMapOvr>
  <p:extLst>
    <p:ext uri="{DCECCB84-F9BA-43D5-87BE-67443E8EF086}">
      <p15:sldGuideLst xmlns:p15="http://schemas.microsoft.com/office/powerpoint/2012/main">
        <p15:guide id="3" orient="horz" pos="599" userDrawn="1">
          <p15:clr>
            <a:srgbClr val="FBAE40"/>
          </p15:clr>
        </p15:guide>
        <p15:guide id="4" orient="horz" pos="758" userDrawn="1">
          <p15:clr>
            <a:srgbClr val="FBAE40"/>
          </p15:clr>
        </p15:guide>
        <p15:guide id="5" orient="horz" pos="302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1" r:id="rId1"/>
    <p:sldLayoutId id="2147483873" r:id="rId2"/>
    <p:sldLayoutId id="2147483874" r:id="rId3"/>
    <p:sldLayoutId id="2147483882" r:id="rId4"/>
    <p:sldLayoutId id="2147483872" r:id="rId5"/>
    <p:sldLayoutId id="2147483875" r:id="rId6"/>
    <p:sldLayoutId id="2147483878" r:id="rId7"/>
    <p:sldLayoutId id="2147483885" r:id="rId8"/>
    <p:sldLayoutId id="2147483886" r:id="rId9"/>
    <p:sldLayoutId id="2147483887" r:id="rId10"/>
  </p:sldLayoutIdLst>
  <p:hf sldNum="0" hdr="0" ftr="0" dt="0"/>
  <p:txStyles>
    <p:titleStyle>
      <a:lvl1pPr algn="l" defTabSz="457200" rtl="0" eaLnBrk="1" fontAlgn="base" hangingPunct="1">
        <a:spcBef>
          <a:spcPct val="0"/>
        </a:spcBef>
        <a:spcAft>
          <a:spcPct val="0"/>
        </a:spcAft>
        <a:defRPr sz="2800" kern="1200">
          <a:solidFill>
            <a:srgbClr val="502875"/>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782B90"/>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5488" userDrawn="1">
          <p15:clr>
            <a:srgbClr val="F26B43"/>
          </p15:clr>
        </p15:guide>
        <p15:guide id="3" pos="272" userDrawn="1">
          <p15:clr>
            <a:srgbClr val="F26B43"/>
          </p15:clr>
        </p15:guide>
        <p15:guide id="4" orient="horz" pos="599" userDrawn="1">
          <p15:clr>
            <a:srgbClr val="F26B43"/>
          </p15:clr>
        </p15:guide>
        <p15:guide id="5" orient="horz" pos="75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www.health.vic.gov.au/primary-care/community-pharmacist-program-resources-for-pharmacists"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www.chemistcarenow.gov.au/" TargetMode="External"/><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health.vic.gov.au/primary-care/victorian-community-pharmacist-statewide-pilot-resources-for-pharmacists"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www.chemistcarenow.vic.gov.au/"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mailto:Campaigns@health.vic.gov.au"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chemistcarenow.vic.gov.au/"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chemistcarenow.vic.gov.au/"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hyperlink" Target="https://www.health.vic.gov.au/primary-care/community-pharmacist-program-resources-for-pharmacists" TargetMode="Externa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health.vic.gov.au/primary-care/community-pharmacist-program-resources-for-pharmacists"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F4CD6-3D58-F67A-C3B8-5FAC40FC373F}"/>
              </a:ext>
            </a:extLst>
          </p:cNvPr>
          <p:cNvSpPr>
            <a:spLocks noGrp="1"/>
          </p:cNvSpPr>
          <p:nvPr>
            <p:ph type="ctrTitle"/>
          </p:nvPr>
        </p:nvSpPr>
        <p:spPr/>
        <p:txBody>
          <a:bodyPr/>
          <a:lstStyle/>
          <a:p>
            <a:r>
              <a:rPr lang="en-US" dirty="0"/>
              <a:t>Resources for pharmacies</a:t>
            </a:r>
          </a:p>
        </p:txBody>
      </p:sp>
      <p:sp>
        <p:nvSpPr>
          <p:cNvPr id="3" name="Subtitle 2">
            <a:extLst>
              <a:ext uri="{FF2B5EF4-FFF2-40B4-BE49-F238E27FC236}">
                <a16:creationId xmlns:a16="http://schemas.microsoft.com/office/drawing/2014/main" id="{8073644A-E92C-8ED0-6A47-A1AADAAB2713}"/>
              </a:ext>
            </a:extLst>
          </p:cNvPr>
          <p:cNvSpPr>
            <a:spLocks noGrp="1"/>
          </p:cNvSpPr>
          <p:nvPr>
            <p:ph type="subTitle" idx="1"/>
          </p:nvPr>
        </p:nvSpPr>
        <p:spPr>
          <a:xfrm>
            <a:off x="1042988" y="2707341"/>
            <a:ext cx="7669211" cy="948822"/>
          </a:xfrm>
        </p:spPr>
        <p:txBody>
          <a:bodyPr/>
          <a:lstStyle/>
          <a:p>
            <a:r>
              <a:rPr lang="en-US" dirty="0"/>
              <a:t>Promotional pack</a:t>
            </a:r>
          </a:p>
        </p:txBody>
      </p:sp>
    </p:spTree>
    <p:extLst>
      <p:ext uri="{BB962C8B-B14F-4D97-AF65-F5344CB8AC3E}">
        <p14:creationId xmlns:p14="http://schemas.microsoft.com/office/powerpoint/2010/main" val="3556589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1B09-2221-4E06-64AA-06707BD57F0B}"/>
              </a:ext>
            </a:extLst>
          </p:cNvPr>
          <p:cNvSpPr>
            <a:spLocks noGrp="1"/>
          </p:cNvSpPr>
          <p:nvPr>
            <p:ph type="title"/>
          </p:nvPr>
        </p:nvSpPr>
        <p:spPr/>
        <p:txBody>
          <a:bodyPr/>
          <a:lstStyle/>
          <a:p>
            <a:r>
              <a:rPr lang="en-US" dirty="0"/>
              <a:t>Point of sale and signage</a:t>
            </a:r>
            <a:endParaRPr lang="en-AU" dirty="0"/>
          </a:p>
        </p:txBody>
      </p:sp>
      <p:pic>
        <p:nvPicPr>
          <p:cNvPr id="5" name="Content Placeholder 4">
            <a:extLst>
              <a:ext uri="{FF2B5EF4-FFF2-40B4-BE49-F238E27FC236}">
                <a16:creationId xmlns:a16="http://schemas.microsoft.com/office/drawing/2014/main" id="{3F78B5D9-148F-7D30-D84F-F6446EABD8AC}"/>
              </a:ext>
            </a:extLst>
          </p:cNvPr>
          <p:cNvPicPr>
            <a:picLocks noGrp="1" noChangeAspect="1"/>
          </p:cNvPicPr>
          <p:nvPr>
            <p:ph idx="1"/>
          </p:nvPr>
        </p:nvPicPr>
        <p:blipFill>
          <a:blip r:embed="rId3"/>
          <a:stretch>
            <a:fillRect/>
          </a:stretch>
        </p:blipFill>
        <p:spPr>
          <a:xfrm>
            <a:off x="587526" y="1149355"/>
            <a:ext cx="1541942" cy="2185005"/>
          </a:xfrm>
          <a:prstGeom prst="rect">
            <a:avLst/>
          </a:prstGeom>
        </p:spPr>
      </p:pic>
      <p:sp>
        <p:nvSpPr>
          <p:cNvPr id="6" name="TextBox 5">
            <a:extLst>
              <a:ext uri="{FF2B5EF4-FFF2-40B4-BE49-F238E27FC236}">
                <a16:creationId xmlns:a16="http://schemas.microsoft.com/office/drawing/2014/main" id="{D5C4E84E-206E-288A-DBAF-64B9C54D0BBB}"/>
              </a:ext>
            </a:extLst>
          </p:cNvPr>
          <p:cNvSpPr txBox="1"/>
          <p:nvPr/>
        </p:nvSpPr>
        <p:spPr>
          <a:xfrm>
            <a:off x="2815455" y="3536264"/>
            <a:ext cx="1627369" cy="307777"/>
          </a:xfrm>
          <a:prstGeom prst="rect">
            <a:avLst/>
          </a:prstGeom>
          <a:noFill/>
        </p:spPr>
        <p:txBody>
          <a:bodyPr wrap="none" rtlCol="0">
            <a:spAutoFit/>
          </a:bodyPr>
          <a:lstStyle/>
          <a:p>
            <a:r>
              <a:rPr lang="en-US" sz="1400" dirty="0">
                <a:latin typeface="VIC Medium" panose="00000600000000000000" pitchFamily="2" charset="0"/>
              </a:rPr>
              <a:t>Counter card A6</a:t>
            </a:r>
            <a:endParaRPr lang="en-AU" sz="1400" dirty="0">
              <a:latin typeface="VIC Medium" panose="00000600000000000000" pitchFamily="2" charset="0"/>
            </a:endParaRPr>
          </a:p>
        </p:txBody>
      </p:sp>
      <p:pic>
        <p:nvPicPr>
          <p:cNvPr id="8" name="Picture 7">
            <a:extLst>
              <a:ext uri="{FF2B5EF4-FFF2-40B4-BE49-F238E27FC236}">
                <a16:creationId xmlns:a16="http://schemas.microsoft.com/office/drawing/2014/main" id="{8F3ADD0E-5BCD-4DDC-2BE4-59FABC72B4E8}"/>
              </a:ext>
            </a:extLst>
          </p:cNvPr>
          <p:cNvPicPr>
            <a:picLocks noChangeAspect="1"/>
          </p:cNvPicPr>
          <p:nvPr/>
        </p:nvPicPr>
        <p:blipFill>
          <a:blip r:embed="rId4"/>
          <a:stretch>
            <a:fillRect/>
          </a:stretch>
        </p:blipFill>
        <p:spPr>
          <a:xfrm>
            <a:off x="2786445" y="1165549"/>
            <a:ext cx="1600400" cy="2168811"/>
          </a:xfrm>
          <a:prstGeom prst="rect">
            <a:avLst/>
          </a:prstGeom>
        </p:spPr>
      </p:pic>
      <p:sp>
        <p:nvSpPr>
          <p:cNvPr id="11" name="TextBox 10">
            <a:extLst>
              <a:ext uri="{FF2B5EF4-FFF2-40B4-BE49-F238E27FC236}">
                <a16:creationId xmlns:a16="http://schemas.microsoft.com/office/drawing/2014/main" id="{DEE89C7B-B151-F820-29BE-0AFDEDBCDFAA}"/>
              </a:ext>
            </a:extLst>
          </p:cNvPr>
          <p:cNvSpPr txBox="1"/>
          <p:nvPr/>
        </p:nvSpPr>
        <p:spPr>
          <a:xfrm>
            <a:off x="431801" y="3536265"/>
            <a:ext cx="1853392" cy="307777"/>
          </a:xfrm>
          <a:prstGeom prst="rect">
            <a:avLst/>
          </a:prstGeom>
          <a:noFill/>
        </p:spPr>
        <p:txBody>
          <a:bodyPr wrap="none" rtlCol="0">
            <a:spAutoFit/>
          </a:bodyPr>
          <a:lstStyle/>
          <a:p>
            <a:r>
              <a:rPr lang="en-US" sz="1400" dirty="0">
                <a:latin typeface="VIC Medium" panose="00000600000000000000" pitchFamily="2" charset="0"/>
              </a:rPr>
              <a:t>A-frame 600 x 900</a:t>
            </a:r>
            <a:endParaRPr lang="en-AU" sz="1400" dirty="0">
              <a:latin typeface="VIC Medium" panose="00000600000000000000" pitchFamily="2" charset="0"/>
            </a:endParaRPr>
          </a:p>
        </p:txBody>
      </p:sp>
      <p:pic>
        <p:nvPicPr>
          <p:cNvPr id="13" name="Picture 12">
            <a:extLst>
              <a:ext uri="{FF2B5EF4-FFF2-40B4-BE49-F238E27FC236}">
                <a16:creationId xmlns:a16="http://schemas.microsoft.com/office/drawing/2014/main" id="{2B2EC57F-33D4-F849-7386-FDE1BFA51E7B}"/>
              </a:ext>
            </a:extLst>
          </p:cNvPr>
          <p:cNvPicPr>
            <a:picLocks noChangeAspect="1"/>
          </p:cNvPicPr>
          <p:nvPr/>
        </p:nvPicPr>
        <p:blipFill>
          <a:blip r:embed="rId5"/>
          <a:stretch>
            <a:fillRect/>
          </a:stretch>
        </p:blipFill>
        <p:spPr>
          <a:xfrm>
            <a:off x="5545667" y="1040585"/>
            <a:ext cx="2430481" cy="1651556"/>
          </a:xfrm>
          <a:prstGeom prst="rect">
            <a:avLst/>
          </a:prstGeom>
        </p:spPr>
      </p:pic>
      <p:pic>
        <p:nvPicPr>
          <p:cNvPr id="15" name="Picture 14">
            <a:extLst>
              <a:ext uri="{FF2B5EF4-FFF2-40B4-BE49-F238E27FC236}">
                <a16:creationId xmlns:a16="http://schemas.microsoft.com/office/drawing/2014/main" id="{4A0D68D2-2FB3-99FC-D97F-DF2CF5EBB7A1}"/>
              </a:ext>
            </a:extLst>
          </p:cNvPr>
          <p:cNvPicPr>
            <a:picLocks noChangeAspect="1"/>
          </p:cNvPicPr>
          <p:nvPr/>
        </p:nvPicPr>
        <p:blipFill>
          <a:blip r:embed="rId6"/>
          <a:stretch>
            <a:fillRect/>
          </a:stretch>
        </p:blipFill>
        <p:spPr>
          <a:xfrm>
            <a:off x="5764645" y="3049363"/>
            <a:ext cx="2211503" cy="1341769"/>
          </a:xfrm>
          <a:prstGeom prst="rect">
            <a:avLst/>
          </a:prstGeom>
        </p:spPr>
      </p:pic>
      <p:sp>
        <p:nvSpPr>
          <p:cNvPr id="16" name="TextBox 15">
            <a:extLst>
              <a:ext uri="{FF2B5EF4-FFF2-40B4-BE49-F238E27FC236}">
                <a16:creationId xmlns:a16="http://schemas.microsoft.com/office/drawing/2014/main" id="{206549C7-AD7B-A18D-0BF5-6238B1178B7C}"/>
              </a:ext>
            </a:extLst>
          </p:cNvPr>
          <p:cNvSpPr txBox="1"/>
          <p:nvPr/>
        </p:nvSpPr>
        <p:spPr>
          <a:xfrm>
            <a:off x="6818459" y="4545781"/>
            <a:ext cx="1157689" cy="307777"/>
          </a:xfrm>
          <a:prstGeom prst="rect">
            <a:avLst/>
          </a:prstGeom>
          <a:noFill/>
        </p:spPr>
        <p:txBody>
          <a:bodyPr wrap="none" rtlCol="0">
            <a:spAutoFit/>
          </a:bodyPr>
          <a:lstStyle/>
          <a:p>
            <a:r>
              <a:rPr lang="en-US" sz="1400" dirty="0">
                <a:latin typeface="VIC Medium" panose="00000600000000000000" pitchFamily="2" charset="0"/>
              </a:rPr>
              <a:t>Floor decal</a:t>
            </a:r>
            <a:endParaRPr lang="en-AU" sz="1400" dirty="0">
              <a:latin typeface="VIC Medium" panose="00000600000000000000" pitchFamily="2" charset="0"/>
            </a:endParaRPr>
          </a:p>
        </p:txBody>
      </p:sp>
      <p:sp>
        <p:nvSpPr>
          <p:cNvPr id="17" name="TextBox 16">
            <a:extLst>
              <a:ext uri="{FF2B5EF4-FFF2-40B4-BE49-F238E27FC236}">
                <a16:creationId xmlns:a16="http://schemas.microsoft.com/office/drawing/2014/main" id="{9433F0D5-165A-AB7F-2D42-0849F587590D}"/>
              </a:ext>
            </a:extLst>
          </p:cNvPr>
          <p:cNvSpPr txBox="1"/>
          <p:nvPr/>
        </p:nvSpPr>
        <p:spPr>
          <a:xfrm>
            <a:off x="6701600" y="2433048"/>
            <a:ext cx="1407758" cy="307777"/>
          </a:xfrm>
          <a:prstGeom prst="rect">
            <a:avLst/>
          </a:prstGeom>
          <a:noFill/>
        </p:spPr>
        <p:txBody>
          <a:bodyPr wrap="none" rtlCol="0">
            <a:spAutoFit/>
          </a:bodyPr>
          <a:lstStyle/>
          <a:p>
            <a:r>
              <a:rPr lang="en-US" sz="1400" dirty="0">
                <a:latin typeface="VIC Medium" panose="00000600000000000000" pitchFamily="2" charset="0"/>
              </a:rPr>
              <a:t>Window decal</a:t>
            </a:r>
            <a:endParaRPr lang="en-AU" sz="1400" dirty="0">
              <a:latin typeface="VIC Medium" panose="00000600000000000000" pitchFamily="2" charset="0"/>
            </a:endParaRPr>
          </a:p>
        </p:txBody>
      </p:sp>
      <p:sp>
        <p:nvSpPr>
          <p:cNvPr id="18" name="TextBox 17">
            <a:extLst>
              <a:ext uri="{FF2B5EF4-FFF2-40B4-BE49-F238E27FC236}">
                <a16:creationId xmlns:a16="http://schemas.microsoft.com/office/drawing/2014/main" id="{B317C17F-BA9A-FF82-08E0-E9DB1E879E0C}"/>
              </a:ext>
            </a:extLst>
          </p:cNvPr>
          <p:cNvSpPr txBox="1"/>
          <p:nvPr/>
        </p:nvSpPr>
        <p:spPr>
          <a:xfrm>
            <a:off x="696369" y="4391132"/>
            <a:ext cx="2357936" cy="369332"/>
          </a:xfrm>
          <a:prstGeom prst="rect">
            <a:avLst/>
          </a:prstGeom>
          <a:noFill/>
        </p:spPr>
        <p:txBody>
          <a:bodyPr wrap="square">
            <a:spAutoFit/>
          </a:bodyPr>
          <a:lstStyle/>
          <a:p>
            <a:r>
              <a:rPr lang="en-AU" dirty="0">
                <a:latin typeface="VIC Medium" panose="00000600000000000000" pitchFamily="2" charset="0"/>
                <a:hlinkClick r:id="rId7"/>
              </a:rPr>
              <a:t>Download assets</a:t>
            </a:r>
            <a:endParaRPr lang="en-AU" sz="1800" dirty="0">
              <a:latin typeface="VIC Medium" panose="00000600000000000000" pitchFamily="2" charset="0"/>
            </a:endParaRPr>
          </a:p>
        </p:txBody>
      </p:sp>
    </p:spTree>
    <p:extLst>
      <p:ext uri="{BB962C8B-B14F-4D97-AF65-F5344CB8AC3E}">
        <p14:creationId xmlns:p14="http://schemas.microsoft.com/office/powerpoint/2010/main" val="2936659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6E442-B0B7-7B91-98F0-1342704DAD32}"/>
              </a:ext>
            </a:extLst>
          </p:cNvPr>
          <p:cNvSpPr>
            <a:spLocks noGrp="1"/>
          </p:cNvSpPr>
          <p:nvPr>
            <p:ph type="title"/>
          </p:nvPr>
        </p:nvSpPr>
        <p:spPr>
          <a:xfrm>
            <a:off x="3640509" y="202406"/>
            <a:ext cx="5071691" cy="745045"/>
          </a:xfrm>
        </p:spPr>
        <p:txBody>
          <a:bodyPr anchor="t">
            <a:normAutofit/>
          </a:bodyPr>
          <a:lstStyle/>
          <a:p>
            <a:r>
              <a:rPr lang="en-US" dirty="0"/>
              <a:t>Translated fact sheets</a:t>
            </a:r>
            <a:endParaRPr lang="en-AU" dirty="0"/>
          </a:p>
        </p:txBody>
      </p:sp>
      <p:sp>
        <p:nvSpPr>
          <p:cNvPr id="3" name="Content Placeholder 2">
            <a:extLst>
              <a:ext uri="{FF2B5EF4-FFF2-40B4-BE49-F238E27FC236}">
                <a16:creationId xmlns:a16="http://schemas.microsoft.com/office/drawing/2014/main" id="{76DB0D4F-29C8-0E2F-A970-5448221BCF0C}"/>
              </a:ext>
            </a:extLst>
          </p:cNvPr>
          <p:cNvSpPr>
            <a:spLocks noGrp="1"/>
          </p:cNvSpPr>
          <p:nvPr>
            <p:ph idx="1"/>
          </p:nvPr>
        </p:nvSpPr>
        <p:spPr>
          <a:xfrm>
            <a:off x="3733642" y="947451"/>
            <a:ext cx="5071692" cy="3589337"/>
          </a:xfrm>
        </p:spPr>
        <p:txBody>
          <a:bodyPr>
            <a:normAutofit/>
          </a:bodyPr>
          <a:lstStyle/>
          <a:p>
            <a:pPr>
              <a:lnSpc>
                <a:spcPct val="100000"/>
              </a:lnSpc>
            </a:pPr>
            <a:r>
              <a:rPr lang="en-US" sz="1700" dirty="0"/>
              <a:t>Translated fact sheets are available in:</a:t>
            </a:r>
          </a:p>
          <a:p>
            <a:pPr marL="285750" indent="-285750">
              <a:lnSpc>
                <a:spcPct val="100000"/>
              </a:lnSpc>
              <a:spcBef>
                <a:spcPts val="600"/>
              </a:spcBef>
              <a:spcAft>
                <a:spcPts val="600"/>
              </a:spcAft>
              <a:buFont typeface="Arial" panose="020B0604020202020204" pitchFamily="34" charset="0"/>
              <a:buChar char="•"/>
            </a:pPr>
            <a:r>
              <a:rPr lang="en-US" sz="1700" dirty="0"/>
              <a:t>Arabic</a:t>
            </a:r>
          </a:p>
          <a:p>
            <a:pPr marL="285750" indent="-285750">
              <a:lnSpc>
                <a:spcPct val="100000"/>
              </a:lnSpc>
              <a:spcBef>
                <a:spcPts val="600"/>
              </a:spcBef>
              <a:spcAft>
                <a:spcPts val="600"/>
              </a:spcAft>
              <a:buFont typeface="Arial" panose="020B0604020202020204" pitchFamily="34" charset="0"/>
              <a:buChar char="•"/>
            </a:pPr>
            <a:r>
              <a:rPr lang="en-US" sz="1700" dirty="0"/>
              <a:t>Chinese simplified</a:t>
            </a:r>
          </a:p>
          <a:p>
            <a:pPr marL="285750" indent="-285750">
              <a:lnSpc>
                <a:spcPct val="100000"/>
              </a:lnSpc>
              <a:spcBef>
                <a:spcPts val="600"/>
              </a:spcBef>
              <a:spcAft>
                <a:spcPts val="600"/>
              </a:spcAft>
              <a:buFont typeface="Arial" panose="020B0604020202020204" pitchFamily="34" charset="0"/>
              <a:buChar char="•"/>
            </a:pPr>
            <a:r>
              <a:rPr lang="en-US" sz="1700" dirty="0"/>
              <a:t>Chinese Traditional</a:t>
            </a:r>
          </a:p>
          <a:p>
            <a:pPr marL="285750" indent="-285750">
              <a:lnSpc>
                <a:spcPct val="100000"/>
              </a:lnSpc>
              <a:spcBef>
                <a:spcPts val="600"/>
              </a:spcBef>
              <a:spcAft>
                <a:spcPts val="600"/>
              </a:spcAft>
              <a:buFont typeface="Arial" panose="020B0604020202020204" pitchFamily="34" charset="0"/>
              <a:buChar char="•"/>
            </a:pPr>
            <a:r>
              <a:rPr lang="en-US" sz="1700" dirty="0"/>
              <a:t>Greek</a:t>
            </a:r>
          </a:p>
          <a:p>
            <a:pPr marL="285750" indent="-285750">
              <a:lnSpc>
                <a:spcPct val="100000"/>
              </a:lnSpc>
              <a:spcBef>
                <a:spcPts val="600"/>
              </a:spcBef>
              <a:spcAft>
                <a:spcPts val="600"/>
              </a:spcAft>
              <a:buFont typeface="Arial" panose="020B0604020202020204" pitchFamily="34" charset="0"/>
              <a:buChar char="•"/>
            </a:pPr>
            <a:r>
              <a:rPr lang="en-US" sz="1700" dirty="0"/>
              <a:t>Italian </a:t>
            </a:r>
          </a:p>
          <a:p>
            <a:pPr marL="285750" indent="-285750">
              <a:lnSpc>
                <a:spcPct val="100000"/>
              </a:lnSpc>
              <a:spcBef>
                <a:spcPts val="600"/>
              </a:spcBef>
              <a:spcAft>
                <a:spcPts val="600"/>
              </a:spcAft>
              <a:buFont typeface="Arial" panose="020B0604020202020204" pitchFamily="34" charset="0"/>
              <a:buChar char="•"/>
            </a:pPr>
            <a:r>
              <a:rPr lang="en-US" sz="1700" dirty="0"/>
              <a:t>Punjabi</a:t>
            </a:r>
          </a:p>
          <a:p>
            <a:pPr marL="285750" indent="-285750">
              <a:lnSpc>
                <a:spcPct val="100000"/>
              </a:lnSpc>
              <a:spcBef>
                <a:spcPts val="600"/>
              </a:spcBef>
              <a:spcAft>
                <a:spcPts val="600"/>
              </a:spcAft>
              <a:buFont typeface="Arial" panose="020B0604020202020204" pitchFamily="34" charset="0"/>
              <a:buChar char="•"/>
            </a:pPr>
            <a:r>
              <a:rPr lang="en-US" sz="1700" dirty="0"/>
              <a:t>Turkish</a:t>
            </a:r>
          </a:p>
          <a:p>
            <a:pPr marL="285750" indent="-285750">
              <a:lnSpc>
                <a:spcPct val="100000"/>
              </a:lnSpc>
              <a:spcBef>
                <a:spcPts val="600"/>
              </a:spcBef>
              <a:spcAft>
                <a:spcPts val="600"/>
              </a:spcAft>
              <a:buFont typeface="Arial" panose="020B0604020202020204" pitchFamily="34" charset="0"/>
              <a:buChar char="•"/>
            </a:pPr>
            <a:r>
              <a:rPr lang="en-US" sz="1700" dirty="0"/>
              <a:t>Vietnamese</a:t>
            </a:r>
            <a:endParaRPr lang="en-AU" sz="1700" dirty="0"/>
          </a:p>
        </p:txBody>
      </p:sp>
      <p:pic>
        <p:nvPicPr>
          <p:cNvPr id="5" name="Picture 4">
            <a:extLst>
              <a:ext uri="{FF2B5EF4-FFF2-40B4-BE49-F238E27FC236}">
                <a16:creationId xmlns:a16="http://schemas.microsoft.com/office/drawing/2014/main" id="{4AA8BEC5-2E13-5C29-B0D2-7A78D9F8C3EF}"/>
              </a:ext>
            </a:extLst>
          </p:cNvPr>
          <p:cNvPicPr>
            <a:picLocks noChangeAspect="1"/>
          </p:cNvPicPr>
          <p:nvPr/>
        </p:nvPicPr>
        <p:blipFill>
          <a:blip r:embed="rId2"/>
          <a:stretch>
            <a:fillRect/>
          </a:stretch>
        </p:blipFill>
        <p:spPr>
          <a:xfrm>
            <a:off x="801345" y="387125"/>
            <a:ext cx="1898480" cy="2721836"/>
          </a:xfrm>
          <a:prstGeom prst="rect">
            <a:avLst/>
          </a:prstGeom>
          <a:noFill/>
        </p:spPr>
      </p:pic>
      <p:sp>
        <p:nvSpPr>
          <p:cNvPr id="6" name="TextBox 5">
            <a:extLst>
              <a:ext uri="{FF2B5EF4-FFF2-40B4-BE49-F238E27FC236}">
                <a16:creationId xmlns:a16="http://schemas.microsoft.com/office/drawing/2014/main" id="{AEAC5B67-4378-C089-8679-8686566FCF24}"/>
              </a:ext>
            </a:extLst>
          </p:cNvPr>
          <p:cNvSpPr txBox="1"/>
          <p:nvPr/>
        </p:nvSpPr>
        <p:spPr>
          <a:xfrm>
            <a:off x="227571" y="4065856"/>
            <a:ext cx="3046027" cy="307777"/>
          </a:xfrm>
          <a:prstGeom prst="rect">
            <a:avLst/>
          </a:prstGeom>
          <a:noFill/>
        </p:spPr>
        <p:txBody>
          <a:bodyPr wrap="none" rtlCol="0">
            <a:spAutoFit/>
          </a:bodyPr>
          <a:lstStyle/>
          <a:p>
            <a:r>
              <a:rPr lang="en-US" sz="1400" dirty="0">
                <a:latin typeface="VIC Medium" panose="00000600000000000000" pitchFamily="2" charset="0"/>
                <a:hlinkClick r:id="rId3"/>
              </a:rPr>
              <a:t>Download translated fact sheets</a:t>
            </a:r>
            <a:endParaRPr lang="en-AU" sz="1400" dirty="0">
              <a:latin typeface="VIC Medium" panose="00000600000000000000" pitchFamily="2" charset="0"/>
            </a:endParaRPr>
          </a:p>
        </p:txBody>
      </p:sp>
    </p:spTree>
    <p:extLst>
      <p:ext uri="{BB962C8B-B14F-4D97-AF65-F5344CB8AC3E}">
        <p14:creationId xmlns:p14="http://schemas.microsoft.com/office/powerpoint/2010/main" val="393194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CECE-F5FC-A190-8A8D-477B9A7BEBD3}"/>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361543F1-50EB-2490-E3A3-BFEE582ABC2E}"/>
              </a:ext>
            </a:extLst>
          </p:cNvPr>
          <p:cNvSpPr>
            <a:spLocks noGrp="1"/>
          </p:cNvSpPr>
          <p:nvPr>
            <p:ph type="subTitle" idx="1"/>
          </p:nvPr>
        </p:nvSpPr>
        <p:spPr>
          <a:xfrm>
            <a:off x="1042989" y="2707341"/>
            <a:ext cx="6603138" cy="948822"/>
          </a:xfrm>
        </p:spPr>
        <p:txBody>
          <a:bodyPr/>
          <a:lstStyle/>
          <a:p>
            <a:pPr>
              <a:lnSpc>
                <a:spcPct val="100000"/>
              </a:lnSpc>
            </a:pPr>
            <a:r>
              <a:rPr lang="en-US" dirty="0">
                <a:latin typeface="VIC" pitchFamily="2" charset="77"/>
              </a:rPr>
              <a:t>For more information or queries please contact </a:t>
            </a:r>
            <a:r>
              <a:rPr lang="en-AU" sz="1800" u="dotted" dirty="0">
                <a:solidFill>
                  <a:schemeClr val="bg1"/>
                </a:solidFill>
              </a:rPr>
              <a:t>AdminCommunityPharmacistPilot@health.vic.gov.au</a:t>
            </a:r>
            <a:r>
              <a:rPr lang="en-AU" dirty="0">
                <a:solidFill>
                  <a:schemeClr val="bg1"/>
                </a:solidFill>
              </a:rPr>
              <a:t>.</a:t>
            </a:r>
            <a:endParaRPr lang="en-US" dirty="0">
              <a:solidFill>
                <a:schemeClr val="bg1"/>
              </a:solidFill>
              <a:latin typeface="VIC" pitchFamily="2" charset="77"/>
            </a:endParaRPr>
          </a:p>
        </p:txBody>
      </p:sp>
    </p:spTree>
    <p:extLst>
      <p:ext uri="{BB962C8B-B14F-4D97-AF65-F5344CB8AC3E}">
        <p14:creationId xmlns:p14="http://schemas.microsoft.com/office/powerpoint/2010/main" val="2972582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92AA4-B641-6651-A2A4-B7EF81401538}"/>
              </a:ext>
            </a:extLst>
          </p:cNvPr>
          <p:cNvSpPr>
            <a:spLocks noGrp="1"/>
          </p:cNvSpPr>
          <p:nvPr>
            <p:ph type="title"/>
          </p:nvPr>
        </p:nvSpPr>
        <p:spPr/>
        <p:txBody>
          <a:bodyPr/>
          <a:lstStyle/>
          <a:p>
            <a:r>
              <a:rPr lang="en-AU" dirty="0"/>
              <a:t>Overview </a:t>
            </a:r>
            <a:br>
              <a:rPr lang="en-AU" dirty="0"/>
            </a:br>
            <a:endParaRPr lang="en-US" sz="1100" b="0" dirty="0">
              <a:latin typeface="VIC" pitchFamily="2" charset="77"/>
            </a:endParaRPr>
          </a:p>
        </p:txBody>
      </p:sp>
      <p:sp>
        <p:nvSpPr>
          <p:cNvPr id="8195" name="Content Placeholder 2"/>
          <p:cNvSpPr>
            <a:spLocks noGrp="1"/>
          </p:cNvSpPr>
          <p:nvPr>
            <p:ph idx="1"/>
          </p:nvPr>
        </p:nvSpPr>
        <p:spPr>
          <a:xfrm>
            <a:off x="486801" y="777081"/>
            <a:ext cx="8280400" cy="3589337"/>
          </a:xfrm>
        </p:spPr>
        <p:txBody>
          <a:bodyPr/>
          <a:lstStyle/>
          <a:p>
            <a:pPr>
              <a:lnSpc>
                <a:spcPct val="100000"/>
              </a:lnSpc>
              <a:spcBef>
                <a:spcPts val="600"/>
              </a:spcBef>
              <a:spcAft>
                <a:spcPts val="600"/>
              </a:spcAft>
            </a:pPr>
            <a:r>
              <a:rPr lang="en-AU" sz="1050" dirty="0">
                <a:solidFill>
                  <a:schemeClr val="tx1"/>
                </a:solidFill>
              </a:rPr>
              <a:t>Following a successful 12-month pilot, the Community Pharmacist Program is now an ongoing, statewide service.</a:t>
            </a:r>
          </a:p>
          <a:p>
            <a:pPr>
              <a:lnSpc>
                <a:spcPct val="100000"/>
              </a:lnSpc>
              <a:spcBef>
                <a:spcPts val="600"/>
              </a:spcBef>
              <a:spcAft>
                <a:spcPts val="600"/>
              </a:spcAft>
            </a:pPr>
            <a:r>
              <a:rPr lang="en-AU" sz="1050" dirty="0">
                <a:solidFill>
                  <a:schemeClr val="tx1"/>
                </a:solidFill>
              </a:rPr>
              <a:t>From November 2025, the program will be promoted as Chemist Care Now to the public and a paid advertising campaign will run across Victoria to help build awareness of the program and treatments available. </a:t>
            </a:r>
          </a:p>
          <a:p>
            <a:pPr>
              <a:lnSpc>
                <a:spcPct val="100000"/>
              </a:lnSpc>
              <a:spcBef>
                <a:spcPts val="0"/>
              </a:spcBef>
              <a:spcAft>
                <a:spcPts val="0"/>
              </a:spcAft>
            </a:pPr>
            <a:endParaRPr lang="en-AU" sz="1050" dirty="0">
              <a:solidFill>
                <a:schemeClr val="tx1"/>
              </a:solidFill>
            </a:endParaRPr>
          </a:p>
          <a:p>
            <a:pPr>
              <a:lnSpc>
                <a:spcPct val="100000"/>
              </a:lnSpc>
              <a:spcBef>
                <a:spcPts val="0"/>
              </a:spcBef>
              <a:spcAft>
                <a:spcPts val="0"/>
              </a:spcAft>
            </a:pPr>
            <a:r>
              <a:rPr lang="en-AU" sz="1050" dirty="0">
                <a:solidFill>
                  <a:schemeClr val="tx1"/>
                </a:solidFill>
              </a:rPr>
              <a:t>Current treatments include: </a:t>
            </a:r>
          </a:p>
          <a:p>
            <a:pPr marL="171450" lvl="0" indent="-171450">
              <a:lnSpc>
                <a:spcPct val="100000"/>
              </a:lnSpc>
              <a:spcBef>
                <a:spcPts val="0"/>
              </a:spcBef>
              <a:spcAft>
                <a:spcPts val="0"/>
              </a:spcAft>
              <a:buFont typeface="Arial" panose="020B0604020202020204" pitchFamily="34" charset="0"/>
              <a:buChar char="•"/>
            </a:pPr>
            <a:r>
              <a:rPr lang="en-AU" sz="1050" dirty="0">
                <a:solidFill>
                  <a:schemeClr val="tx1"/>
                </a:solidFill>
              </a:rPr>
              <a:t>Treatment for herpes zoster (shingles) (aged 18 years and over)</a:t>
            </a:r>
          </a:p>
          <a:p>
            <a:pPr marL="171450" lvl="0" indent="-171450">
              <a:lnSpc>
                <a:spcPct val="100000"/>
              </a:lnSpc>
              <a:spcBef>
                <a:spcPts val="0"/>
              </a:spcBef>
              <a:spcAft>
                <a:spcPts val="0"/>
              </a:spcAft>
              <a:buFont typeface="Arial" panose="020B0604020202020204" pitchFamily="34" charset="0"/>
              <a:buChar char="•"/>
            </a:pPr>
            <a:r>
              <a:rPr lang="en-AU" sz="1050" dirty="0">
                <a:solidFill>
                  <a:schemeClr val="tx1"/>
                </a:solidFill>
              </a:rPr>
              <a:t>Treatment for a flare up of mild plaque psoriasis (aged 18 years and over)</a:t>
            </a:r>
          </a:p>
          <a:p>
            <a:pPr marL="171450" lvl="0" indent="-171450">
              <a:lnSpc>
                <a:spcPct val="100000"/>
              </a:lnSpc>
              <a:spcBef>
                <a:spcPts val="0"/>
              </a:spcBef>
              <a:spcAft>
                <a:spcPts val="0"/>
              </a:spcAft>
              <a:buFont typeface="Arial" panose="020B0604020202020204" pitchFamily="34" charset="0"/>
              <a:buChar char="•"/>
            </a:pPr>
            <a:r>
              <a:rPr lang="en-AU" sz="1050" dirty="0">
                <a:solidFill>
                  <a:schemeClr val="tx1"/>
                </a:solidFill>
              </a:rPr>
              <a:t>Resupply of select oral contraceptive pills without a prescription for people who are taking the oral contraceptive pill (aged 16 - 50 years)</a:t>
            </a:r>
          </a:p>
          <a:p>
            <a:pPr marL="171450" lvl="0" indent="-171450">
              <a:lnSpc>
                <a:spcPct val="100000"/>
              </a:lnSpc>
              <a:spcBef>
                <a:spcPts val="0"/>
              </a:spcBef>
              <a:spcAft>
                <a:spcPts val="0"/>
              </a:spcAft>
              <a:buFont typeface="Arial" panose="020B0604020202020204" pitchFamily="34" charset="0"/>
              <a:buChar char="•"/>
            </a:pPr>
            <a:r>
              <a:rPr lang="en-AU" sz="1050" dirty="0">
                <a:solidFill>
                  <a:schemeClr val="tx1"/>
                </a:solidFill>
              </a:rPr>
              <a:t>Treatment for uncomplicated urinary tract infections in women and gender diverse people (aged 18 – 65 years)</a:t>
            </a:r>
          </a:p>
          <a:p>
            <a:pPr marL="171450" lvl="0" indent="-171450">
              <a:lnSpc>
                <a:spcPct val="100000"/>
              </a:lnSpc>
              <a:spcBef>
                <a:spcPts val="0"/>
              </a:spcBef>
              <a:spcAft>
                <a:spcPts val="0"/>
              </a:spcAft>
              <a:buFont typeface="Arial" panose="020B0604020202020204" pitchFamily="34" charset="0"/>
              <a:buChar char="•"/>
            </a:pPr>
            <a:r>
              <a:rPr lang="en-AU" sz="1050" dirty="0">
                <a:solidFill>
                  <a:schemeClr val="tx1"/>
                </a:solidFill>
              </a:rPr>
              <a:t>Pharmacist immunisers can provide some vaccinations for travel and other health vaccines including hepatitis A, hepatitis B, poliomyelitis and typhoid.</a:t>
            </a:r>
          </a:p>
          <a:p>
            <a:pPr>
              <a:lnSpc>
                <a:spcPct val="100000"/>
              </a:lnSpc>
            </a:pPr>
            <a:r>
              <a:rPr lang="en-AU" sz="1050" dirty="0">
                <a:solidFill>
                  <a:schemeClr val="tx1"/>
                </a:solidFill>
              </a:rPr>
              <a:t>Over the next two years, additional common health conditions and wellbeing services will be introduced to the Community Pharmacist Program, bringing the total to 22 services pharmacists can offer. </a:t>
            </a:r>
          </a:p>
          <a:p>
            <a:r>
              <a:rPr lang="en-AU" sz="1050" dirty="0">
                <a:solidFill>
                  <a:schemeClr val="tx1"/>
                </a:solidFill>
              </a:rPr>
              <a:t>A range of marketing materials to promote Chemist Care Now are available in this pack. To ensure consistency of branding, the Department of Health asks participating pharmacies to use the provided communications materials in their promotion of Chemist Care Now services. </a:t>
            </a:r>
          </a:p>
          <a:p>
            <a:r>
              <a:rPr lang="en-AU" sz="1050" dirty="0">
                <a:solidFill>
                  <a:schemeClr val="tx1"/>
                </a:solidFill>
              </a:rPr>
              <a:t>They are all available from the web page </a:t>
            </a:r>
            <a:r>
              <a:rPr lang="en-AU" sz="1050" dirty="0">
                <a:solidFill>
                  <a:schemeClr val="tx1"/>
                </a:solidFill>
                <a:hlinkClick r:id="rId2">
                  <a:extLst>
                    <a:ext uri="{A12FA001-AC4F-418D-AE19-62706E023703}">
                      <ahyp:hlinkClr xmlns:ahyp="http://schemas.microsoft.com/office/drawing/2018/hyperlinkcolor" val="tx"/>
                    </a:ext>
                  </a:extLst>
                </a:hlinkClick>
              </a:rPr>
              <a:t>Victorian Community Pharmacist Program – Resources for Pharmacists</a:t>
            </a:r>
            <a:r>
              <a:rPr lang="en-AU" sz="1050" dirty="0">
                <a:solidFill>
                  <a:schemeClr val="tx1"/>
                </a:solidFill>
              </a:rPr>
              <a:t>. These materials will continue to be reviewed and more will be added as the campaign rolls out. </a:t>
            </a:r>
          </a:p>
        </p:txBody>
      </p:sp>
    </p:spTree>
    <p:extLst>
      <p:ext uri="{BB962C8B-B14F-4D97-AF65-F5344CB8AC3E}">
        <p14:creationId xmlns:p14="http://schemas.microsoft.com/office/powerpoint/2010/main" val="41123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1" y="202406"/>
            <a:ext cx="8280399" cy="745045"/>
          </a:xfrm>
        </p:spPr>
        <p:txBody>
          <a:bodyPr/>
          <a:lstStyle/>
          <a:p>
            <a:pPr>
              <a:defRPr/>
            </a:pPr>
            <a:r>
              <a:rPr lang="en-AU" dirty="0"/>
              <a:t>About the advertising campaign</a:t>
            </a:r>
          </a:p>
        </p:txBody>
      </p:sp>
      <p:sp>
        <p:nvSpPr>
          <p:cNvPr id="4" name="Content Placeholder 3">
            <a:extLst>
              <a:ext uri="{FF2B5EF4-FFF2-40B4-BE49-F238E27FC236}">
                <a16:creationId xmlns:a16="http://schemas.microsoft.com/office/drawing/2014/main" id="{8F6D3507-FF61-C1C1-98CB-CCF37222A59E}"/>
              </a:ext>
            </a:extLst>
          </p:cNvPr>
          <p:cNvSpPr>
            <a:spLocks noGrp="1"/>
          </p:cNvSpPr>
          <p:nvPr>
            <p:ph idx="1"/>
          </p:nvPr>
        </p:nvSpPr>
        <p:spPr/>
        <p:txBody>
          <a:bodyPr/>
          <a:lstStyle/>
          <a:p>
            <a:r>
              <a:rPr lang="en-AU" sz="1400" dirty="0">
                <a:solidFill>
                  <a:schemeClr val="tx1"/>
                </a:solidFill>
              </a:rPr>
              <a:t>The paid advertising campaign will be in market across Victoria from Monday 17 November to early June 2026. </a:t>
            </a:r>
          </a:p>
          <a:p>
            <a:r>
              <a:rPr lang="en-AU" sz="1400" dirty="0">
                <a:solidFill>
                  <a:schemeClr val="tx1"/>
                </a:solidFill>
              </a:rPr>
              <a:t>The campaign will aim to raise awareness of Chemist Care Now and the current treatments available. It will appear across regional TV, video, outdoor, regional press, radio and paid social media channels. </a:t>
            </a:r>
          </a:p>
          <a:p>
            <a:r>
              <a:rPr lang="en-AU" sz="1400" dirty="0">
                <a:solidFill>
                  <a:schemeClr val="tx1"/>
                </a:solidFill>
              </a:rPr>
              <a:t>The</a:t>
            </a:r>
            <a:r>
              <a:rPr lang="en-AU" sz="1400" b="1" dirty="0">
                <a:solidFill>
                  <a:schemeClr val="tx1"/>
                </a:solidFill>
              </a:rPr>
              <a:t> </a:t>
            </a:r>
            <a:r>
              <a:rPr lang="en-AU" sz="1400" dirty="0">
                <a:solidFill>
                  <a:schemeClr val="tx1"/>
                </a:solidFill>
              </a:rPr>
              <a:t>Chemist Care Now website page on the Better Health Channel </a:t>
            </a:r>
            <a:r>
              <a:rPr lang="en-AU" sz="1400" b="1" u="dotted" dirty="0">
                <a:solidFill>
                  <a:schemeClr val="tx1"/>
                </a:solidFill>
                <a:hlinkClick r:id="rId2">
                  <a:extLst>
                    <a:ext uri="{A12FA001-AC4F-418D-AE19-62706E023703}">
                      <ahyp:hlinkClr xmlns:ahyp="http://schemas.microsoft.com/office/drawing/2018/hyperlinkcolor" val="tx"/>
                    </a:ext>
                  </a:extLst>
                </a:hlinkClick>
              </a:rPr>
              <a:t>www.chemistcarenow.vic.gov.au</a:t>
            </a:r>
            <a:r>
              <a:rPr lang="en-AU" sz="1400" b="1" dirty="0">
                <a:solidFill>
                  <a:schemeClr val="tx1"/>
                </a:solidFill>
              </a:rPr>
              <a:t> </a:t>
            </a:r>
            <a:r>
              <a:rPr lang="en-AU" sz="1400" dirty="0">
                <a:solidFill>
                  <a:schemeClr val="tx1"/>
                </a:solidFill>
              </a:rPr>
              <a:t>will serve as the ‘single source of truth’ for public messaging and lists participating pharmacy details. </a:t>
            </a:r>
          </a:p>
          <a:p>
            <a:r>
              <a:rPr lang="en-AU" sz="1400" dirty="0">
                <a:solidFill>
                  <a:schemeClr val="tx1"/>
                </a:solidFill>
              </a:rPr>
              <a:t>Please use this website address when promoting Chemist Care Now services.  </a:t>
            </a:r>
          </a:p>
          <a:p>
            <a:endParaRPr lang="en-A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0E364-5A3B-620C-28DD-F9C386867D1D}"/>
              </a:ext>
            </a:extLst>
          </p:cNvPr>
          <p:cNvSpPr>
            <a:spLocks noGrp="1"/>
          </p:cNvSpPr>
          <p:nvPr>
            <p:ph type="title"/>
          </p:nvPr>
        </p:nvSpPr>
        <p:spPr/>
        <p:txBody>
          <a:bodyPr/>
          <a:lstStyle/>
          <a:p>
            <a:r>
              <a:rPr lang="en-US" dirty="0"/>
              <a:t>Referring to Chemist Care Now</a:t>
            </a:r>
            <a:endParaRPr lang="en-AU" dirty="0"/>
          </a:p>
        </p:txBody>
      </p:sp>
      <p:sp>
        <p:nvSpPr>
          <p:cNvPr id="3" name="Content Placeholder 2">
            <a:extLst>
              <a:ext uri="{FF2B5EF4-FFF2-40B4-BE49-F238E27FC236}">
                <a16:creationId xmlns:a16="http://schemas.microsoft.com/office/drawing/2014/main" id="{0CDFB80B-0C42-C727-A232-7028F41AF301}"/>
              </a:ext>
            </a:extLst>
          </p:cNvPr>
          <p:cNvSpPr>
            <a:spLocks noGrp="1"/>
          </p:cNvSpPr>
          <p:nvPr>
            <p:ph idx="1"/>
          </p:nvPr>
        </p:nvSpPr>
        <p:spPr/>
        <p:txBody>
          <a:bodyPr/>
          <a:lstStyle/>
          <a:p>
            <a:r>
              <a:rPr lang="en-AU" sz="1400" dirty="0">
                <a:solidFill>
                  <a:schemeClr val="tx1"/>
                </a:solidFill>
              </a:rPr>
              <a:t>If your pharmacy would like to reference Chemist Care Now on your website or own branded advertising, please include the Victorian Government logo and the following line: </a:t>
            </a:r>
          </a:p>
          <a:p>
            <a:r>
              <a:rPr lang="en-AU" sz="1400" b="1" dirty="0">
                <a:solidFill>
                  <a:schemeClr val="tx1"/>
                </a:solidFill>
              </a:rPr>
              <a:t>"Chemist Care Now is part of the Community Pharmacist Program, supported by the Victorian Government.”  </a:t>
            </a:r>
          </a:p>
          <a:p>
            <a:r>
              <a:rPr lang="en-AU" sz="1400" dirty="0">
                <a:solidFill>
                  <a:schemeClr val="tx1"/>
                </a:solidFill>
              </a:rPr>
              <a:t>Please contact the Department of Health’s Marketing team for review and approval of any advertising material or use of the Victorian Government logo.    </a:t>
            </a:r>
            <a:br>
              <a:rPr lang="en-AU" sz="1400" dirty="0">
                <a:solidFill>
                  <a:schemeClr val="tx1"/>
                </a:solidFill>
              </a:rPr>
            </a:br>
            <a:r>
              <a:rPr lang="en-AU" sz="1400" u="dotted" dirty="0">
                <a:solidFill>
                  <a:schemeClr val="tx1"/>
                </a:solidFill>
                <a:hlinkClick r:id="rId2">
                  <a:extLst>
                    <a:ext uri="{A12FA001-AC4F-418D-AE19-62706E023703}">
                      <ahyp:hlinkClr xmlns:ahyp="http://schemas.microsoft.com/office/drawing/2018/hyperlinkcolor" val="tx"/>
                    </a:ext>
                  </a:extLst>
                </a:hlinkClick>
              </a:rPr>
              <a:t>Campaigns@health.vic.gov.au</a:t>
            </a:r>
            <a:endParaRPr lang="en-AU" sz="1400" dirty="0">
              <a:solidFill>
                <a:schemeClr val="tx1"/>
              </a:solidFill>
            </a:endParaRPr>
          </a:p>
          <a:p>
            <a:endParaRPr lang="en-AU" dirty="0">
              <a:solidFill>
                <a:schemeClr val="tx1"/>
              </a:solidFill>
            </a:endParaRPr>
          </a:p>
        </p:txBody>
      </p:sp>
    </p:spTree>
    <p:extLst>
      <p:ext uri="{BB962C8B-B14F-4D97-AF65-F5344CB8AC3E}">
        <p14:creationId xmlns:p14="http://schemas.microsoft.com/office/powerpoint/2010/main" val="1048429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A4D3F7-3A99-432B-72A3-531A11CAABAA}"/>
              </a:ext>
            </a:extLst>
          </p:cNvPr>
          <p:cNvSpPr>
            <a:spLocks noGrp="1"/>
          </p:cNvSpPr>
          <p:nvPr>
            <p:ph type="ctrTitle"/>
          </p:nvPr>
        </p:nvSpPr>
        <p:spPr/>
        <p:txBody>
          <a:bodyPr/>
          <a:lstStyle/>
          <a:p>
            <a:r>
              <a:rPr lang="en-US" dirty="0"/>
              <a:t>Marketing resources</a:t>
            </a:r>
            <a:endParaRPr lang="en-AU" dirty="0"/>
          </a:p>
        </p:txBody>
      </p:sp>
      <p:sp>
        <p:nvSpPr>
          <p:cNvPr id="5" name="Subtitle 4">
            <a:extLst>
              <a:ext uri="{FF2B5EF4-FFF2-40B4-BE49-F238E27FC236}">
                <a16:creationId xmlns:a16="http://schemas.microsoft.com/office/drawing/2014/main" id="{A0F6B901-ADFF-C8B6-E67B-3263B5055863}"/>
              </a:ext>
            </a:extLst>
          </p:cNvPr>
          <p:cNvSpPr>
            <a:spLocks noGrp="1"/>
          </p:cNvSpPr>
          <p:nvPr>
            <p:ph type="subTitle" idx="1"/>
          </p:nvPr>
        </p:nvSpPr>
        <p:spPr/>
        <p:txBody>
          <a:bodyPr/>
          <a:lstStyle/>
          <a:p>
            <a:r>
              <a:rPr lang="en-US" dirty="0"/>
              <a:t>Download for use</a:t>
            </a:r>
            <a:endParaRPr lang="en-AU" dirty="0"/>
          </a:p>
        </p:txBody>
      </p:sp>
    </p:spTree>
    <p:extLst>
      <p:ext uri="{BB962C8B-B14F-4D97-AF65-F5344CB8AC3E}">
        <p14:creationId xmlns:p14="http://schemas.microsoft.com/office/powerpoint/2010/main" val="2347578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C820A-67E3-47D0-DB1E-363C164C3464}"/>
              </a:ext>
            </a:extLst>
          </p:cNvPr>
          <p:cNvSpPr>
            <a:spLocks noGrp="1"/>
          </p:cNvSpPr>
          <p:nvPr>
            <p:ph type="title"/>
          </p:nvPr>
        </p:nvSpPr>
        <p:spPr>
          <a:xfrm>
            <a:off x="569303" y="443037"/>
            <a:ext cx="8280399" cy="1213883"/>
          </a:xfrm>
        </p:spPr>
        <p:txBody>
          <a:bodyPr/>
          <a:lstStyle/>
          <a:p>
            <a:br>
              <a:rPr lang="en-AU" dirty="0"/>
            </a:br>
            <a:br>
              <a:rPr lang="en-AU" dirty="0"/>
            </a:br>
            <a:r>
              <a:rPr lang="en-AU" dirty="0"/>
              <a:t>Key messages</a:t>
            </a:r>
            <a:br>
              <a:rPr lang="en-AU" dirty="0"/>
            </a:br>
            <a:r>
              <a:rPr lang="en-AU" sz="1400" dirty="0">
                <a:solidFill>
                  <a:srgbClr val="0072CE"/>
                </a:solidFill>
              </a:rPr>
              <a:t>Please use these messages when communicating publicly about your service. </a:t>
            </a:r>
            <a:br>
              <a:rPr lang="en-AU" sz="1400" dirty="0">
                <a:solidFill>
                  <a:srgbClr val="0072CE"/>
                </a:solidFill>
              </a:rPr>
            </a:br>
            <a:r>
              <a:rPr lang="en-AU" sz="1400" dirty="0">
                <a:solidFill>
                  <a:srgbClr val="0072CE"/>
                </a:solidFill>
              </a:rPr>
              <a:t> </a:t>
            </a:r>
            <a:br>
              <a:rPr lang="en-AU" dirty="0">
                <a:solidFill>
                  <a:schemeClr val="tx1"/>
                </a:solidFill>
              </a:rPr>
            </a:br>
            <a:endParaRPr lang="en-US" dirty="0"/>
          </a:p>
        </p:txBody>
      </p:sp>
      <p:sp>
        <p:nvSpPr>
          <p:cNvPr id="3" name="Content Placeholder 2">
            <a:extLst>
              <a:ext uri="{FF2B5EF4-FFF2-40B4-BE49-F238E27FC236}">
                <a16:creationId xmlns:a16="http://schemas.microsoft.com/office/drawing/2014/main" id="{F56AF10F-2A0F-55FF-8FBE-6E0589FAE48F}"/>
              </a:ext>
            </a:extLst>
          </p:cNvPr>
          <p:cNvSpPr>
            <a:spLocks noGrp="1"/>
          </p:cNvSpPr>
          <p:nvPr>
            <p:ph idx="1"/>
          </p:nvPr>
        </p:nvSpPr>
        <p:spPr>
          <a:xfrm>
            <a:off x="569303" y="1111126"/>
            <a:ext cx="8280400" cy="3589337"/>
          </a:xfrm>
        </p:spPr>
        <p:txBody>
          <a:bodyPr/>
          <a:lstStyle/>
          <a:p>
            <a:pPr>
              <a:lnSpc>
                <a:spcPct val="100000"/>
              </a:lnSpc>
              <a:spcBef>
                <a:spcPts val="600"/>
              </a:spcBef>
              <a:spcAft>
                <a:spcPts val="600"/>
              </a:spcAft>
            </a:pPr>
            <a:r>
              <a:rPr lang="en-US" sz="1250" dirty="0">
                <a:solidFill>
                  <a:schemeClr val="tx1"/>
                </a:solidFill>
              </a:rPr>
              <a:t>In Victoria, chemists are now treating more conditions without the need for a visit to the GP.</a:t>
            </a:r>
          </a:p>
          <a:p>
            <a:pPr marL="171450" indent="-171450">
              <a:lnSpc>
                <a:spcPct val="100000"/>
              </a:lnSpc>
              <a:spcBef>
                <a:spcPts val="600"/>
              </a:spcBef>
              <a:spcAft>
                <a:spcPts val="600"/>
              </a:spcAft>
              <a:buFont typeface="Arial" panose="020B0604020202020204" pitchFamily="34" charset="0"/>
              <a:buChar char="•"/>
            </a:pPr>
            <a:r>
              <a:rPr lang="en-US" sz="1250" dirty="0">
                <a:solidFill>
                  <a:schemeClr val="tx1"/>
                </a:solidFill>
              </a:rPr>
              <a:t>When you've run out of the contraceptive pill, get it at the chemist.</a:t>
            </a:r>
          </a:p>
          <a:p>
            <a:pPr marL="171450" indent="-171450">
              <a:lnSpc>
                <a:spcPct val="100000"/>
              </a:lnSpc>
              <a:spcBef>
                <a:spcPts val="600"/>
              </a:spcBef>
              <a:spcAft>
                <a:spcPts val="600"/>
              </a:spcAft>
              <a:buFont typeface="Arial" panose="020B0604020202020204" pitchFamily="34" charset="0"/>
              <a:buChar char="•"/>
            </a:pPr>
            <a:r>
              <a:rPr lang="en-US" sz="1250" dirty="0">
                <a:solidFill>
                  <a:schemeClr val="tx1"/>
                </a:solidFill>
              </a:rPr>
              <a:t>If you have a UTI and need to get it treated, get it at the chemist.</a:t>
            </a:r>
          </a:p>
          <a:p>
            <a:pPr marL="171450" indent="-171450">
              <a:lnSpc>
                <a:spcPct val="100000"/>
              </a:lnSpc>
              <a:spcBef>
                <a:spcPts val="600"/>
              </a:spcBef>
              <a:spcAft>
                <a:spcPts val="600"/>
              </a:spcAft>
              <a:buFont typeface="Arial" panose="020B0604020202020204" pitchFamily="34" charset="0"/>
              <a:buChar char="•"/>
            </a:pPr>
            <a:r>
              <a:rPr lang="en-US" sz="1250" dirty="0">
                <a:solidFill>
                  <a:schemeClr val="tx1"/>
                </a:solidFill>
              </a:rPr>
              <a:t>Think you might have shingles, and need treatment, get it at the chemist.</a:t>
            </a:r>
          </a:p>
          <a:p>
            <a:pPr marL="171450" indent="-171450">
              <a:lnSpc>
                <a:spcPct val="100000"/>
              </a:lnSpc>
              <a:spcBef>
                <a:spcPts val="600"/>
              </a:spcBef>
              <a:spcAft>
                <a:spcPts val="600"/>
              </a:spcAft>
              <a:buFont typeface="Arial" panose="020B0604020202020204" pitchFamily="34" charset="0"/>
              <a:buChar char="•"/>
            </a:pPr>
            <a:r>
              <a:rPr lang="en-US" sz="1250" dirty="0">
                <a:solidFill>
                  <a:schemeClr val="tx1"/>
                </a:solidFill>
              </a:rPr>
              <a:t>From UTI treatments to psoriasis and more, save time and get it at the chemist.</a:t>
            </a:r>
          </a:p>
          <a:p>
            <a:pPr>
              <a:lnSpc>
                <a:spcPct val="100000"/>
              </a:lnSpc>
              <a:spcBef>
                <a:spcPts val="600"/>
              </a:spcBef>
              <a:spcAft>
                <a:spcPts val="600"/>
              </a:spcAft>
            </a:pPr>
            <a:r>
              <a:rPr lang="en-US" sz="1250" dirty="0">
                <a:solidFill>
                  <a:schemeClr val="tx1"/>
                </a:solidFill>
              </a:rPr>
              <a:t>There are over 800 chemists across Victoria participating in Chemist Care Now – and the list is growing.</a:t>
            </a:r>
          </a:p>
          <a:p>
            <a:pPr>
              <a:lnSpc>
                <a:spcPct val="100000"/>
              </a:lnSpc>
              <a:spcBef>
                <a:spcPts val="600"/>
              </a:spcBef>
              <a:spcAft>
                <a:spcPts val="600"/>
              </a:spcAft>
            </a:pPr>
            <a:r>
              <a:rPr lang="en-US" sz="1250" dirty="0">
                <a:solidFill>
                  <a:schemeClr val="tx1"/>
                </a:solidFill>
              </a:rPr>
              <a:t>Give your chemist a call before you go to check what treatments are available or if you need to book ahead.</a:t>
            </a:r>
          </a:p>
          <a:p>
            <a:pPr>
              <a:lnSpc>
                <a:spcPct val="100000"/>
              </a:lnSpc>
              <a:spcBef>
                <a:spcPts val="600"/>
              </a:spcBef>
              <a:spcAft>
                <a:spcPts val="600"/>
              </a:spcAft>
            </a:pPr>
            <a:r>
              <a:rPr lang="en-US" sz="1250" dirty="0">
                <a:solidFill>
                  <a:schemeClr val="tx1"/>
                </a:solidFill>
              </a:rPr>
              <a:t>After consulting your chemist, GP follow up is always recommended.</a:t>
            </a:r>
          </a:p>
          <a:p>
            <a:pPr>
              <a:lnSpc>
                <a:spcPct val="100000"/>
              </a:lnSpc>
              <a:spcBef>
                <a:spcPts val="600"/>
              </a:spcBef>
              <a:spcAft>
                <a:spcPts val="600"/>
              </a:spcAft>
            </a:pPr>
            <a:r>
              <a:rPr lang="en-AU" sz="1250" dirty="0">
                <a:solidFill>
                  <a:schemeClr val="tx1"/>
                </a:solidFill>
              </a:rPr>
              <a:t>To find participating chemists and available treatments go to </a:t>
            </a:r>
            <a:r>
              <a:rPr lang="en-AU" sz="1250" dirty="0">
                <a:solidFill>
                  <a:schemeClr val="tx1"/>
                </a:solidFill>
                <a:hlinkClick r:id="rId2" tooltip="http://chemistcarenow.vic.gov.au/">
                  <a:extLst>
                    <a:ext uri="{A12FA001-AC4F-418D-AE19-62706E023703}">
                      <ahyp:hlinkClr xmlns:ahyp="http://schemas.microsoft.com/office/drawing/2018/hyperlinkcolor" val="tx"/>
                    </a:ext>
                  </a:extLst>
                </a:hlinkClick>
              </a:rPr>
              <a:t>chemistcarenow.vic.gov.au</a:t>
            </a:r>
            <a:endParaRPr lang="en-AU" sz="1250" dirty="0">
              <a:solidFill>
                <a:schemeClr val="tx1"/>
              </a:solidFill>
            </a:endParaRPr>
          </a:p>
          <a:p>
            <a:pPr>
              <a:lnSpc>
                <a:spcPct val="100000"/>
              </a:lnSpc>
              <a:spcBef>
                <a:spcPts val="600"/>
              </a:spcBef>
              <a:spcAft>
                <a:spcPts val="600"/>
              </a:spcAft>
            </a:pPr>
            <a:r>
              <a:rPr lang="en-AU" sz="1250" dirty="0">
                <a:solidFill>
                  <a:schemeClr val="tx1"/>
                </a:solidFill>
              </a:rPr>
              <a:t>Chemist Care Now is part of the Community Pharmacist Program, supported by the Victorian Government</a:t>
            </a:r>
            <a:endParaRPr lang="en-US" sz="1250" dirty="0">
              <a:solidFill>
                <a:schemeClr val="tx1"/>
              </a:solidFill>
            </a:endParaRPr>
          </a:p>
        </p:txBody>
      </p:sp>
    </p:spTree>
    <p:extLst>
      <p:ext uri="{BB962C8B-B14F-4D97-AF65-F5344CB8AC3E}">
        <p14:creationId xmlns:p14="http://schemas.microsoft.com/office/powerpoint/2010/main" val="291268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67FA6-B0F2-961D-D34A-DFFBCC9A4587}"/>
              </a:ext>
            </a:extLst>
          </p:cNvPr>
          <p:cNvSpPr>
            <a:spLocks noGrp="1"/>
          </p:cNvSpPr>
          <p:nvPr>
            <p:ph type="title"/>
          </p:nvPr>
        </p:nvSpPr>
        <p:spPr/>
        <p:txBody>
          <a:bodyPr/>
          <a:lstStyle/>
          <a:p>
            <a:r>
              <a:rPr lang="en-US" dirty="0"/>
              <a:t>Newsletter article</a:t>
            </a:r>
            <a:endParaRPr lang="en-AU" dirty="0"/>
          </a:p>
        </p:txBody>
      </p:sp>
      <p:sp>
        <p:nvSpPr>
          <p:cNvPr id="3" name="Content Placeholder 2">
            <a:extLst>
              <a:ext uri="{FF2B5EF4-FFF2-40B4-BE49-F238E27FC236}">
                <a16:creationId xmlns:a16="http://schemas.microsoft.com/office/drawing/2014/main" id="{B2EA1879-E1C6-233B-3BFB-F4228B9CA3D0}"/>
              </a:ext>
            </a:extLst>
          </p:cNvPr>
          <p:cNvSpPr>
            <a:spLocks noGrp="1"/>
          </p:cNvSpPr>
          <p:nvPr>
            <p:ph idx="1"/>
          </p:nvPr>
        </p:nvSpPr>
        <p:spPr>
          <a:xfrm>
            <a:off x="431801" y="1131936"/>
            <a:ext cx="8280400" cy="3589337"/>
          </a:xfrm>
        </p:spPr>
        <p:txBody>
          <a:bodyPr/>
          <a:lstStyle/>
          <a:p>
            <a:pPr>
              <a:lnSpc>
                <a:spcPct val="100000"/>
              </a:lnSpc>
              <a:spcBef>
                <a:spcPts val="0"/>
              </a:spcBef>
            </a:pPr>
            <a:r>
              <a:rPr lang="en-AU" sz="1200" b="1" dirty="0">
                <a:solidFill>
                  <a:schemeClr val="tx1"/>
                </a:solidFill>
              </a:rPr>
              <a:t>Chemist Care Now. Save time and get it at the chemist. </a:t>
            </a:r>
            <a:endParaRPr lang="en-AU" sz="1200" dirty="0">
              <a:solidFill>
                <a:schemeClr val="tx1"/>
              </a:solidFill>
            </a:endParaRPr>
          </a:p>
          <a:p>
            <a:pPr>
              <a:lnSpc>
                <a:spcPct val="100000"/>
              </a:lnSpc>
              <a:spcBef>
                <a:spcPts val="0"/>
              </a:spcBef>
            </a:pPr>
            <a:r>
              <a:rPr lang="en-AU" sz="1200" dirty="0">
                <a:solidFill>
                  <a:schemeClr val="tx1"/>
                </a:solidFill>
              </a:rPr>
              <a:t>In Victoria, chemists are now treating more conditions without the need for a visit to the GP.</a:t>
            </a:r>
          </a:p>
          <a:p>
            <a:pPr>
              <a:lnSpc>
                <a:spcPct val="100000"/>
              </a:lnSpc>
              <a:spcBef>
                <a:spcPts val="0"/>
              </a:spcBef>
            </a:pPr>
            <a:r>
              <a:rPr lang="en-AU" sz="1200" dirty="0">
                <a:solidFill>
                  <a:schemeClr val="tx1"/>
                </a:solidFill>
              </a:rPr>
              <a:t>From UTIs to contraceptive pill refills, shingles treatments and more, Chemist Care Now can save you time by getting care at the chemist. </a:t>
            </a:r>
          </a:p>
          <a:p>
            <a:pPr>
              <a:lnSpc>
                <a:spcPct val="100000"/>
              </a:lnSpc>
              <a:spcBef>
                <a:spcPts val="0"/>
              </a:spcBef>
            </a:pPr>
            <a:r>
              <a:rPr lang="en-AU" sz="1200" u="dotted" dirty="0">
                <a:solidFill>
                  <a:schemeClr val="tx1"/>
                </a:solidFill>
              </a:rPr>
              <a:t>You can attend a chemist for treatment of the following common health concerns: </a:t>
            </a:r>
            <a:endParaRPr lang="en-AU" sz="1200" dirty="0">
              <a:solidFill>
                <a:schemeClr val="tx1"/>
              </a:solidFill>
            </a:endParaRPr>
          </a:p>
          <a:p>
            <a:pPr marL="171450" lvl="0" indent="-171450">
              <a:lnSpc>
                <a:spcPct val="100000"/>
              </a:lnSpc>
              <a:spcBef>
                <a:spcPts val="0"/>
              </a:spcBef>
              <a:buFont typeface="Arial" panose="020B0604020202020204" pitchFamily="34" charset="0"/>
              <a:buChar char="•"/>
            </a:pPr>
            <a:r>
              <a:rPr lang="en-AU" sz="1200" dirty="0">
                <a:solidFill>
                  <a:schemeClr val="tx1"/>
                </a:solidFill>
              </a:rPr>
              <a:t>Requesting a resupply of the oral contraceptive pill without needing a prescription. </a:t>
            </a:r>
          </a:p>
          <a:p>
            <a:pPr marL="171450" lvl="0" indent="-171450">
              <a:lnSpc>
                <a:spcPct val="100000"/>
              </a:lnSpc>
              <a:spcBef>
                <a:spcPts val="0"/>
              </a:spcBef>
              <a:buFont typeface="Arial" panose="020B0604020202020204" pitchFamily="34" charset="0"/>
              <a:buChar char="•"/>
            </a:pPr>
            <a:r>
              <a:rPr lang="en-AU" sz="1200" dirty="0">
                <a:solidFill>
                  <a:schemeClr val="tx1"/>
                </a:solidFill>
              </a:rPr>
              <a:t>Treatment for urinary tract infections.  </a:t>
            </a:r>
          </a:p>
          <a:p>
            <a:pPr marL="171450" lvl="0" indent="-171450">
              <a:lnSpc>
                <a:spcPct val="100000"/>
              </a:lnSpc>
              <a:spcBef>
                <a:spcPts val="0"/>
              </a:spcBef>
              <a:buFont typeface="Arial" panose="020B0604020202020204" pitchFamily="34" charset="0"/>
              <a:buChar char="•"/>
            </a:pPr>
            <a:r>
              <a:rPr lang="en-AU" sz="1200" dirty="0">
                <a:solidFill>
                  <a:schemeClr val="tx1"/>
                </a:solidFill>
              </a:rPr>
              <a:t>Treatment for shingles</a:t>
            </a:r>
          </a:p>
          <a:p>
            <a:pPr marL="171450" lvl="0" indent="-171450">
              <a:lnSpc>
                <a:spcPct val="100000"/>
              </a:lnSpc>
              <a:spcBef>
                <a:spcPts val="0"/>
              </a:spcBef>
              <a:buFont typeface="Arial" panose="020B0604020202020204" pitchFamily="34" charset="0"/>
              <a:buChar char="•"/>
            </a:pPr>
            <a:r>
              <a:rPr lang="en-AU" sz="1200" dirty="0">
                <a:solidFill>
                  <a:schemeClr val="tx1"/>
                </a:solidFill>
              </a:rPr>
              <a:t>Treatment for a flare up of mild plaque psoriasis</a:t>
            </a:r>
          </a:p>
          <a:p>
            <a:pPr marL="171450" lvl="0" indent="-171450">
              <a:lnSpc>
                <a:spcPct val="100000"/>
              </a:lnSpc>
              <a:spcBef>
                <a:spcPts val="0"/>
              </a:spcBef>
              <a:buFont typeface="Arial" panose="020B0604020202020204" pitchFamily="34" charset="0"/>
              <a:buChar char="•"/>
            </a:pPr>
            <a:r>
              <a:rPr lang="en-AU" sz="1200" dirty="0">
                <a:solidFill>
                  <a:schemeClr val="tx1"/>
                </a:solidFill>
              </a:rPr>
              <a:t>Some travel vaccines </a:t>
            </a:r>
          </a:p>
          <a:p>
            <a:pPr lvl="0">
              <a:lnSpc>
                <a:spcPct val="100000"/>
              </a:lnSpc>
              <a:spcBef>
                <a:spcPts val="0"/>
              </a:spcBef>
            </a:pPr>
            <a:r>
              <a:rPr lang="en-AU" sz="1200" dirty="0">
                <a:solidFill>
                  <a:schemeClr val="tx1"/>
                </a:solidFill>
              </a:rPr>
              <a:t>Over the next two years, additional common health conditions and wellbeing services will be introduced to Chemist Care Now, bringing the total to 22 services chemists can offer.</a:t>
            </a:r>
          </a:p>
          <a:p>
            <a:pPr>
              <a:lnSpc>
                <a:spcPct val="100000"/>
              </a:lnSpc>
              <a:spcBef>
                <a:spcPts val="0"/>
              </a:spcBef>
            </a:pPr>
            <a:r>
              <a:rPr lang="en-AU" sz="1200" dirty="0">
                <a:solidFill>
                  <a:schemeClr val="tx1"/>
                </a:solidFill>
              </a:rPr>
              <a:t>Consultations with your pharmacist are free, you just pay for your medicines. To find participating chemists and available treatments go to </a:t>
            </a:r>
            <a:r>
              <a:rPr lang="en-AU" sz="1200" u="dotted" dirty="0">
                <a:solidFill>
                  <a:schemeClr val="tx1"/>
                </a:solidFill>
                <a:hlinkClick r:id="rId2" tooltip="http://chemistcarenow.vic.gov.au/">
                  <a:extLst>
                    <a:ext uri="{A12FA001-AC4F-418D-AE19-62706E023703}">
                      <ahyp:hlinkClr xmlns:ahyp="http://schemas.microsoft.com/office/drawing/2018/hyperlinkcolor" val="tx"/>
                    </a:ext>
                  </a:extLst>
                </a:hlinkClick>
              </a:rPr>
              <a:t>chemistcarenow.vic.gov.au</a:t>
            </a:r>
            <a:endParaRPr lang="en-AU" sz="1200" dirty="0">
              <a:solidFill>
                <a:schemeClr val="tx1"/>
              </a:solidFill>
            </a:endParaRPr>
          </a:p>
          <a:p>
            <a:pPr>
              <a:lnSpc>
                <a:spcPct val="100000"/>
              </a:lnSpc>
              <a:spcBef>
                <a:spcPts val="0"/>
              </a:spcBef>
            </a:pPr>
            <a:endParaRPr lang="en-AU" sz="1050" dirty="0">
              <a:solidFill>
                <a:schemeClr val="tx1"/>
              </a:solidFill>
            </a:endParaRPr>
          </a:p>
        </p:txBody>
      </p:sp>
    </p:spTree>
    <p:extLst>
      <p:ext uri="{BB962C8B-B14F-4D97-AF65-F5344CB8AC3E}">
        <p14:creationId xmlns:p14="http://schemas.microsoft.com/office/powerpoint/2010/main" val="1241133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40502-DA94-D3DE-FF3D-5FF142F5E672}"/>
              </a:ext>
            </a:extLst>
          </p:cNvPr>
          <p:cNvSpPr>
            <a:spLocks noGrp="1"/>
          </p:cNvSpPr>
          <p:nvPr>
            <p:ph type="title"/>
          </p:nvPr>
        </p:nvSpPr>
        <p:spPr/>
        <p:txBody>
          <a:bodyPr/>
          <a:lstStyle/>
          <a:p>
            <a:r>
              <a:rPr lang="en-US" dirty="0"/>
              <a:t>Social media tiles and copy</a:t>
            </a:r>
            <a:endParaRPr lang="en-AU" dirty="0"/>
          </a:p>
        </p:txBody>
      </p:sp>
      <p:sp>
        <p:nvSpPr>
          <p:cNvPr id="20" name="TextBox 19">
            <a:extLst>
              <a:ext uri="{FF2B5EF4-FFF2-40B4-BE49-F238E27FC236}">
                <a16:creationId xmlns:a16="http://schemas.microsoft.com/office/drawing/2014/main" id="{EDCDC616-F0FD-20FF-B6A0-581A23B804D9}"/>
              </a:ext>
            </a:extLst>
          </p:cNvPr>
          <p:cNvSpPr txBox="1"/>
          <p:nvPr/>
        </p:nvSpPr>
        <p:spPr>
          <a:xfrm>
            <a:off x="6329203" y="1048256"/>
            <a:ext cx="2312908" cy="3231654"/>
          </a:xfrm>
          <a:prstGeom prst="rect">
            <a:avLst/>
          </a:prstGeom>
          <a:noFill/>
        </p:spPr>
        <p:txBody>
          <a:bodyPr wrap="square" rtlCol="0">
            <a:spAutoFit/>
          </a:bodyPr>
          <a:lstStyle/>
          <a:p>
            <a:r>
              <a:rPr lang="en-AU" sz="1200" b="1" dirty="0">
                <a:latin typeface="VIC Medium" panose="00000600000000000000" pitchFamily="2" charset="0"/>
              </a:rPr>
              <a:t>Suggested copy: </a:t>
            </a:r>
          </a:p>
          <a:p>
            <a:endParaRPr lang="en-AU" sz="1200" dirty="0">
              <a:latin typeface="VIC Medium" panose="00000600000000000000" pitchFamily="2" charset="0"/>
            </a:endParaRPr>
          </a:p>
          <a:p>
            <a:r>
              <a:rPr lang="en-AU" sz="1200" dirty="0">
                <a:latin typeface="VIC Medium" panose="00000600000000000000" pitchFamily="2" charset="0"/>
              </a:rPr>
              <a:t>Our chemist is now treating more conditions without the need for a visit to the GP. </a:t>
            </a:r>
          </a:p>
          <a:p>
            <a:endParaRPr lang="en-AU" sz="1200" dirty="0">
              <a:latin typeface="VIC Medium" panose="00000600000000000000" pitchFamily="2" charset="0"/>
            </a:endParaRPr>
          </a:p>
          <a:p>
            <a:r>
              <a:rPr lang="en-US" sz="1200" dirty="0">
                <a:latin typeface="VIC Medium" panose="00000600000000000000" pitchFamily="2" charset="0"/>
              </a:rPr>
              <a:t>From UTI treatments to psoriasis and more, save time and get it at the chemist</a:t>
            </a:r>
            <a:r>
              <a:rPr lang="en-AU" sz="1200" dirty="0">
                <a:latin typeface="VIC Medium" panose="00000600000000000000" pitchFamily="2" charset="0"/>
              </a:rPr>
              <a:t>.</a:t>
            </a:r>
          </a:p>
          <a:p>
            <a:endParaRPr lang="en-AU" sz="1200" dirty="0">
              <a:latin typeface="VIC Medium" panose="00000600000000000000" pitchFamily="2" charset="0"/>
            </a:endParaRPr>
          </a:p>
          <a:p>
            <a:r>
              <a:rPr lang="en-AU" sz="1200" dirty="0">
                <a:latin typeface="VIC Medium" panose="00000600000000000000" pitchFamily="2" charset="0"/>
              </a:rPr>
              <a:t>Ask us what treatments we can help you with or visit chemistcarenow.vic.gov.au for more information.</a:t>
            </a:r>
          </a:p>
          <a:p>
            <a:endParaRPr lang="en-AU" sz="1200" dirty="0">
              <a:latin typeface="VIC Medium" panose="00000600000000000000" pitchFamily="2" charset="0"/>
            </a:endParaRPr>
          </a:p>
          <a:p>
            <a:r>
              <a:rPr lang="en-AU" sz="1200" dirty="0">
                <a:latin typeface="VIC Medium" panose="00000600000000000000" pitchFamily="2" charset="0"/>
                <a:hlinkClick r:id="rId2"/>
              </a:rPr>
              <a:t>Download social tiles</a:t>
            </a:r>
            <a:endParaRPr lang="en-AU" sz="1200" dirty="0">
              <a:latin typeface="VIC Medium" panose="00000600000000000000" pitchFamily="2" charset="0"/>
            </a:endParaRPr>
          </a:p>
        </p:txBody>
      </p:sp>
      <p:pic>
        <p:nvPicPr>
          <p:cNvPr id="4" name="Picture 3">
            <a:extLst>
              <a:ext uri="{FF2B5EF4-FFF2-40B4-BE49-F238E27FC236}">
                <a16:creationId xmlns:a16="http://schemas.microsoft.com/office/drawing/2014/main" id="{E4CF5734-62CA-A5DA-C549-90BBAC66DC37}"/>
              </a:ext>
            </a:extLst>
          </p:cNvPr>
          <p:cNvPicPr>
            <a:picLocks noChangeAspect="1"/>
          </p:cNvPicPr>
          <p:nvPr/>
        </p:nvPicPr>
        <p:blipFill>
          <a:blip r:embed="rId3"/>
          <a:stretch>
            <a:fillRect/>
          </a:stretch>
        </p:blipFill>
        <p:spPr>
          <a:xfrm>
            <a:off x="314923" y="947510"/>
            <a:ext cx="1439720" cy="1781510"/>
          </a:xfrm>
          <a:prstGeom prst="rect">
            <a:avLst/>
          </a:prstGeom>
        </p:spPr>
      </p:pic>
      <p:pic>
        <p:nvPicPr>
          <p:cNvPr id="6" name="Picture 5">
            <a:extLst>
              <a:ext uri="{FF2B5EF4-FFF2-40B4-BE49-F238E27FC236}">
                <a16:creationId xmlns:a16="http://schemas.microsoft.com/office/drawing/2014/main" id="{DCC92484-E7F5-9E1A-43B0-4113EACF8108}"/>
              </a:ext>
            </a:extLst>
          </p:cNvPr>
          <p:cNvPicPr>
            <a:picLocks noChangeAspect="1"/>
          </p:cNvPicPr>
          <p:nvPr/>
        </p:nvPicPr>
        <p:blipFill>
          <a:blip r:embed="rId4"/>
          <a:stretch>
            <a:fillRect/>
          </a:stretch>
        </p:blipFill>
        <p:spPr>
          <a:xfrm>
            <a:off x="2022013" y="938626"/>
            <a:ext cx="1439798" cy="1781510"/>
          </a:xfrm>
          <a:prstGeom prst="rect">
            <a:avLst/>
          </a:prstGeom>
        </p:spPr>
      </p:pic>
      <p:pic>
        <p:nvPicPr>
          <p:cNvPr id="9" name="Picture 8">
            <a:extLst>
              <a:ext uri="{FF2B5EF4-FFF2-40B4-BE49-F238E27FC236}">
                <a16:creationId xmlns:a16="http://schemas.microsoft.com/office/drawing/2014/main" id="{C1DB992D-FA73-55BC-94B1-EFFC15DB6938}"/>
              </a:ext>
            </a:extLst>
          </p:cNvPr>
          <p:cNvPicPr>
            <a:picLocks noChangeAspect="1"/>
          </p:cNvPicPr>
          <p:nvPr/>
        </p:nvPicPr>
        <p:blipFill>
          <a:blip r:embed="rId5"/>
          <a:stretch>
            <a:fillRect/>
          </a:stretch>
        </p:blipFill>
        <p:spPr>
          <a:xfrm>
            <a:off x="3662818" y="938626"/>
            <a:ext cx="1434039" cy="1781510"/>
          </a:xfrm>
          <a:prstGeom prst="rect">
            <a:avLst/>
          </a:prstGeom>
        </p:spPr>
      </p:pic>
      <p:pic>
        <p:nvPicPr>
          <p:cNvPr id="11" name="Picture 10">
            <a:extLst>
              <a:ext uri="{FF2B5EF4-FFF2-40B4-BE49-F238E27FC236}">
                <a16:creationId xmlns:a16="http://schemas.microsoft.com/office/drawing/2014/main" id="{C2683EB3-4831-6762-10F4-F12C7A3DAEE7}"/>
              </a:ext>
            </a:extLst>
          </p:cNvPr>
          <p:cNvPicPr>
            <a:picLocks noChangeAspect="1"/>
          </p:cNvPicPr>
          <p:nvPr/>
        </p:nvPicPr>
        <p:blipFill>
          <a:blip r:embed="rId6"/>
          <a:stretch>
            <a:fillRect/>
          </a:stretch>
        </p:blipFill>
        <p:spPr>
          <a:xfrm>
            <a:off x="1135467" y="2920630"/>
            <a:ext cx="1773091" cy="1802222"/>
          </a:xfrm>
          <a:prstGeom prst="rect">
            <a:avLst/>
          </a:prstGeom>
        </p:spPr>
      </p:pic>
      <p:pic>
        <p:nvPicPr>
          <p:cNvPr id="15" name="Picture 14">
            <a:extLst>
              <a:ext uri="{FF2B5EF4-FFF2-40B4-BE49-F238E27FC236}">
                <a16:creationId xmlns:a16="http://schemas.microsoft.com/office/drawing/2014/main" id="{B536CBE0-4A2D-9239-EE49-670BA4584953}"/>
              </a:ext>
            </a:extLst>
          </p:cNvPr>
          <p:cNvPicPr>
            <a:picLocks noChangeAspect="1"/>
          </p:cNvPicPr>
          <p:nvPr/>
        </p:nvPicPr>
        <p:blipFill>
          <a:blip r:embed="rId7"/>
          <a:stretch>
            <a:fillRect/>
          </a:stretch>
        </p:blipFill>
        <p:spPr>
          <a:xfrm>
            <a:off x="2932261" y="2920631"/>
            <a:ext cx="1439798" cy="1796392"/>
          </a:xfrm>
          <a:prstGeom prst="rect">
            <a:avLst/>
          </a:prstGeom>
        </p:spPr>
      </p:pic>
    </p:spTree>
    <p:extLst>
      <p:ext uri="{BB962C8B-B14F-4D97-AF65-F5344CB8AC3E}">
        <p14:creationId xmlns:p14="http://schemas.microsoft.com/office/powerpoint/2010/main" val="1719049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048EE-8A4C-263D-AC19-149F43BF8512}"/>
              </a:ext>
            </a:extLst>
          </p:cNvPr>
          <p:cNvSpPr>
            <a:spLocks noGrp="1"/>
          </p:cNvSpPr>
          <p:nvPr>
            <p:ph type="title"/>
          </p:nvPr>
        </p:nvSpPr>
        <p:spPr/>
        <p:txBody>
          <a:bodyPr/>
          <a:lstStyle/>
          <a:p>
            <a:r>
              <a:rPr lang="en-US" dirty="0"/>
              <a:t>Poster</a:t>
            </a:r>
            <a:endParaRPr lang="en-AU" dirty="0"/>
          </a:p>
        </p:txBody>
      </p:sp>
      <p:sp>
        <p:nvSpPr>
          <p:cNvPr id="7" name="TextBox 6">
            <a:extLst>
              <a:ext uri="{FF2B5EF4-FFF2-40B4-BE49-F238E27FC236}">
                <a16:creationId xmlns:a16="http://schemas.microsoft.com/office/drawing/2014/main" id="{E6410FC5-C965-C477-4E5E-DF3DE96B7ADE}"/>
              </a:ext>
            </a:extLst>
          </p:cNvPr>
          <p:cNvSpPr txBox="1"/>
          <p:nvPr/>
        </p:nvSpPr>
        <p:spPr>
          <a:xfrm>
            <a:off x="5411026" y="2303188"/>
            <a:ext cx="2357936" cy="369332"/>
          </a:xfrm>
          <a:prstGeom prst="rect">
            <a:avLst/>
          </a:prstGeom>
          <a:noFill/>
        </p:spPr>
        <p:txBody>
          <a:bodyPr wrap="square">
            <a:spAutoFit/>
          </a:bodyPr>
          <a:lstStyle/>
          <a:p>
            <a:r>
              <a:rPr lang="en-AU" dirty="0">
                <a:latin typeface="VIC Medium" panose="00000600000000000000" pitchFamily="2" charset="0"/>
                <a:hlinkClick r:id="rId2"/>
              </a:rPr>
              <a:t>Download poster</a:t>
            </a:r>
            <a:endParaRPr lang="en-AU" sz="1800" dirty="0">
              <a:latin typeface="VIC Medium" panose="00000600000000000000" pitchFamily="2" charset="0"/>
            </a:endParaRPr>
          </a:p>
        </p:txBody>
      </p:sp>
      <p:pic>
        <p:nvPicPr>
          <p:cNvPr id="9" name="Picture 8">
            <a:extLst>
              <a:ext uri="{FF2B5EF4-FFF2-40B4-BE49-F238E27FC236}">
                <a16:creationId xmlns:a16="http://schemas.microsoft.com/office/drawing/2014/main" id="{9B60E645-B735-08DC-911F-60FB58C86EB0}"/>
              </a:ext>
            </a:extLst>
          </p:cNvPr>
          <p:cNvPicPr>
            <a:picLocks noChangeAspect="1"/>
          </p:cNvPicPr>
          <p:nvPr/>
        </p:nvPicPr>
        <p:blipFill>
          <a:blip r:embed="rId3"/>
          <a:stretch>
            <a:fillRect/>
          </a:stretch>
        </p:blipFill>
        <p:spPr>
          <a:xfrm>
            <a:off x="2353733" y="876063"/>
            <a:ext cx="2810933" cy="3809284"/>
          </a:xfrm>
          <a:prstGeom prst="rect">
            <a:avLst/>
          </a:prstGeom>
        </p:spPr>
      </p:pic>
    </p:spTree>
    <p:extLst>
      <p:ext uri="{BB962C8B-B14F-4D97-AF65-F5344CB8AC3E}">
        <p14:creationId xmlns:p14="http://schemas.microsoft.com/office/powerpoint/2010/main" val="4088355870"/>
      </p:ext>
    </p:extLst>
  </p:cSld>
  <p:clrMapOvr>
    <a:masterClrMapping/>
  </p:clrMapOvr>
</p:sld>
</file>

<file path=ppt/theme/theme1.xml><?xml version="1.0" encoding="utf-8"?>
<a:theme xmlns:a="http://schemas.openxmlformats.org/drawingml/2006/main" name="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PTS 16x9 presentation" id="{94783BEE-AF17-004C-BA93-85BF97238216}" vid="{D177365C-C2BD-8441-8D1E-581E78703C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0fdcf0f-d743-4a41-abf8-88418c74a9f2">
      <Terms xmlns="http://schemas.microsoft.com/office/infopath/2007/PartnerControls"/>
    </lcf76f155ced4ddcb4097134ff3c332f>
    <CETeam xmlns="30fdcf0f-d743-4a41-abf8-88418c74a9f2" xsi:nil="true"/>
    <CEDivision xmlns="30fdcf0f-d743-4a41-abf8-88418c74a9f2" xsi:nil="true"/>
    <DocumentType xmlns="30fdcf0f-d743-4a41-abf8-88418c74a9f2" xsi:nil="true"/>
    <BriefDescription xmlns="30fdcf0f-d743-4a41-abf8-88418c74a9f2" xsi:nil="true"/>
    <_Flow_SignoffStatus xmlns="30fdcf0f-d743-4a41-abf8-88418c74a9f2" xsi:nil="true"/>
    <TaxCatchAll xmlns="c494aaa4-d300-4359-bd81-aa9df2e4b565"/>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AC7A68216F59242A7C4D1343F9B9194" ma:contentTypeVersion="21" ma:contentTypeDescription="Create a new document." ma:contentTypeScope="" ma:versionID="3558bd4e406aef2cb0f920b567ee6ab3">
  <xsd:schema xmlns:xsd="http://www.w3.org/2001/XMLSchema" xmlns:xs="http://www.w3.org/2001/XMLSchema" xmlns:p="http://schemas.microsoft.com/office/2006/metadata/properties" xmlns:ns2="30fdcf0f-d743-4a41-abf8-88418c74a9f2" xmlns:ns3="c494aaa4-d300-4359-bd81-aa9df2e4b565" targetNamespace="http://schemas.microsoft.com/office/2006/metadata/properties" ma:root="true" ma:fieldsID="ce80840f019984738f461ef66ea7eeb3" ns2:_="" ns3:_="">
    <xsd:import namespace="30fdcf0f-d743-4a41-abf8-88418c74a9f2"/>
    <xsd:import namespace="c494aaa4-d300-4359-bd81-aa9df2e4b56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BriefDescription" minOccurs="0"/>
                <xsd:element ref="ns2:DocumentType" minOccurs="0"/>
                <xsd:element ref="ns2:CETeam" minOccurs="0"/>
                <xsd:element ref="ns2:_Flow_SignoffStatus" minOccurs="0"/>
                <xsd:element ref="ns2:CEDivision"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fdcf0f-d743-4a41-abf8-88418c74a9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BriefDescription" ma:index="20" nillable="true" ma:displayName="Brief Description" ma:format="Dropdown" ma:internalName="BriefDescription">
      <xsd:simpleType>
        <xsd:restriction base="dms:Note">
          <xsd:maxLength value="255"/>
        </xsd:restriction>
      </xsd:simpleType>
    </xsd:element>
    <xsd:element name="DocumentType" ma:index="21" nillable="true" ma:displayName="Document Type" ma:format="Dropdown" ma:internalName="DocumentType">
      <xsd:simpleType>
        <xsd:restriction base="dms:Choice">
          <xsd:enumeration value="Brief"/>
          <xsd:enumeration value="Strategic Planning"/>
          <xsd:enumeration value="Finance"/>
          <xsd:enumeration value="Deliverable"/>
          <xsd:enumeration value="Agenda"/>
          <xsd:enumeration value="Template"/>
          <xsd:enumeration value="Data and Research"/>
          <xsd:enumeration value="Internal Comms"/>
          <xsd:enumeration value="Process"/>
        </xsd:restriction>
      </xsd:simpleType>
    </xsd:element>
    <xsd:element name="CETeam" ma:index="22" nillable="true" ma:displayName="C&amp;E Team" ma:format="Dropdown" ma:internalName="CETeam">
      <xsd:simpleType>
        <xsd:restriction base="dms:Choice">
          <xsd:enumeration value="Creative Services"/>
          <xsd:enumeration value="Social"/>
          <xsd:enumeration value="Digital"/>
          <xsd:enumeration value="Brand"/>
          <xsd:enumeration value="Campaigns &amp; Advertising"/>
          <xsd:enumeration value="Content Strategy"/>
          <xsd:enumeration value="Strat Comms - PH &amp; EM"/>
          <xsd:enumeration value="Strat Comms - H&amp;A, AC"/>
          <xsd:enumeration value="Strat Comms - CCC"/>
          <xsd:enumeration value="Strat Comms - MHW"/>
          <xsd:enumeration value="Stakeholder &amp; Consumer Engagement"/>
          <xsd:enumeration value="Directorate"/>
          <xsd:enumeration value="Media"/>
          <xsd:enumeration value="External"/>
        </xsd:restriction>
      </xsd:simpleType>
    </xsd:element>
    <xsd:element name="_Flow_SignoffStatus" ma:index="23" nillable="true" ma:displayName="Sign-off status" ma:internalName="Sign_x002d_off_x0020_status">
      <xsd:simpleType>
        <xsd:restriction base="dms:Text"/>
      </xsd:simpleType>
    </xsd:element>
    <xsd:element name="CEDivision" ma:index="24" nillable="true" ma:displayName="C&amp;E Division" ma:format="Dropdown" ma:internalName="CEDivision">
      <xsd:simpleType>
        <xsd:restriction base="dms:Choice">
          <xsd:enumeration value="Aboriginal Health"/>
          <xsd:enumeration value="CSI"/>
          <xsd:enumeration value="Corporate Services"/>
          <xsd:enumeration value="Health, Ambulance &amp; Aged Care"/>
          <xsd:enumeration value="Mental Health &amp; Wellbeing"/>
          <xsd:enumeration value="Public Health"/>
          <xsd:enumeration value="Regulatory, Risk, Integrity and Legal"/>
          <xsd:enumeration value="Medical Research"/>
          <xsd:enumeration value="Reform and Planning"/>
          <xsd:enumeration value="Agencies"/>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Location" ma:index="26" nillable="true" ma:displayName="Location" ma:indexed="true" ma:internalName="MediaServiceLocation"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94aaa4-d300-4359-bd81-aa9df2e4b56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3c53a74-6b75-4e41-b8ef-9fd3fa46b57a}" ma:internalName="TaxCatchAll" ma:showField="CatchAllData" ma:web="c494aaa4-d300-4359-bd81-aa9df2e4b5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4DBB26-F127-4FCE-920D-C1CB9567FB2B}">
  <ds:schemaRefs>
    <ds:schemaRef ds:uri="http://purl.org/dc/dcmitype/"/>
    <ds:schemaRef ds:uri="http://www.w3.org/XML/1998/namespace"/>
    <ds:schemaRef ds:uri="http://schemas.microsoft.com/office/2006/documentManagement/types"/>
    <ds:schemaRef ds:uri="http://purl.org/dc/elements/1.1/"/>
    <ds:schemaRef ds:uri="30fdcf0f-d743-4a41-abf8-88418c74a9f2"/>
    <ds:schemaRef ds:uri="http://schemas.microsoft.com/office/2006/metadata/properties"/>
    <ds:schemaRef ds:uri="http://purl.org/dc/terms/"/>
    <ds:schemaRef ds:uri="http://schemas.microsoft.com/office/infopath/2007/PartnerControls"/>
    <ds:schemaRef ds:uri="http://schemas.openxmlformats.org/package/2006/metadata/core-properties"/>
    <ds:schemaRef ds:uri="c494aaa4-d300-4359-bd81-aa9df2e4b565"/>
  </ds:schemaRefs>
</ds:datastoreItem>
</file>

<file path=customXml/itemProps2.xml><?xml version="1.0" encoding="utf-8"?>
<ds:datastoreItem xmlns:ds="http://schemas.openxmlformats.org/officeDocument/2006/customXml" ds:itemID="{89CD0E57-46BF-4A17-9E84-C5D40DF09BBE}">
  <ds:schemaRefs>
    <ds:schemaRef ds:uri="http://schemas.microsoft.com/sharepoint/v3/contenttype/forms"/>
  </ds:schemaRefs>
</ds:datastoreItem>
</file>

<file path=customXml/itemProps3.xml><?xml version="1.0" encoding="utf-8"?>
<ds:datastoreItem xmlns:ds="http://schemas.openxmlformats.org/officeDocument/2006/customXml" ds:itemID="{B325A9E3-856B-451F-8A3A-E5C13EAA87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fdcf0f-d743-4a41-abf8-88418c74a9f2"/>
    <ds:schemaRef ds:uri="c494aaa4-d300-4359-bd81-aa9df2e4b5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Body</Template>
  <TotalTime>1597</TotalTime>
  <Words>966</Words>
  <Application>Microsoft Office PowerPoint</Application>
  <PresentationFormat>On-screen Show (16:9)</PresentationFormat>
  <Paragraphs>81</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VIC</vt:lpstr>
      <vt:lpstr>VIC Medium</vt:lpstr>
      <vt:lpstr>VIC SemiBold</vt:lpstr>
      <vt:lpstr>Body</vt:lpstr>
      <vt:lpstr>Resources for pharmacies</vt:lpstr>
      <vt:lpstr>Overview  </vt:lpstr>
      <vt:lpstr>About the advertising campaign</vt:lpstr>
      <vt:lpstr>Referring to Chemist Care Now</vt:lpstr>
      <vt:lpstr>Marketing resources</vt:lpstr>
      <vt:lpstr>  Key messages Please use these messages when communicating publicly about your service.    </vt:lpstr>
      <vt:lpstr>Newsletter article</vt:lpstr>
      <vt:lpstr>Social media tiles and copy</vt:lpstr>
      <vt:lpstr>Poster</vt:lpstr>
      <vt:lpstr>Point of sale and signage</vt:lpstr>
      <vt:lpstr>Translated fact sheets</vt:lpstr>
      <vt:lpstr>Thank you</vt:lpstr>
    </vt:vector>
  </TitlesOfParts>
  <Manager/>
  <Company>Department of Health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 Care Now pharmacist pack</dc:title>
  <dc:subject/>
  <dc:creator/>
  <cp:keywords/>
  <dc:description/>
  <cp:lastModifiedBy>Tyler McPherson (Health)</cp:lastModifiedBy>
  <cp:revision>7</cp:revision>
  <dcterms:created xsi:type="dcterms:W3CDTF">2025-05-21T04:04:07Z</dcterms:created>
  <dcterms:modified xsi:type="dcterms:W3CDTF">2025-11-17T04:26:28Z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version">
    <vt:lpwstr>v5 160322021</vt:lpwstr>
  </property>
  <property fmtid="{D5CDD505-2E9C-101B-9397-08002B2CF9AE}" pid="4" name="MSIP_Label_43e64453-338c-4f93-8a4d-0039a0a41f2a_Enabled">
    <vt:lpwstr>true</vt:lpwstr>
  </property>
  <property fmtid="{D5CDD505-2E9C-101B-9397-08002B2CF9AE}" pid="5" name="MSIP_Label_43e64453-338c-4f93-8a4d-0039a0a41f2a_SetDate">
    <vt:lpwstr>2021-03-16T03:59:04Z</vt:lpwstr>
  </property>
  <property fmtid="{D5CDD505-2E9C-101B-9397-08002B2CF9AE}" pid="6" name="MSIP_Label_43e64453-338c-4f93-8a4d-0039a0a41f2a_Method">
    <vt:lpwstr>Privileged</vt:lpwstr>
  </property>
  <property fmtid="{D5CDD505-2E9C-101B-9397-08002B2CF9AE}" pid="7" name="MSIP_Label_43e64453-338c-4f93-8a4d-0039a0a41f2a_Name">
    <vt:lpwstr>43e64453-338c-4f93-8a4d-0039a0a41f2a</vt:lpwstr>
  </property>
  <property fmtid="{D5CDD505-2E9C-101B-9397-08002B2CF9AE}" pid="8" name="MSIP_Label_43e64453-338c-4f93-8a4d-0039a0a41f2a_SiteId">
    <vt:lpwstr>c0e0601f-0fac-449c-9c88-a104c4eb9f28</vt:lpwstr>
  </property>
  <property fmtid="{D5CDD505-2E9C-101B-9397-08002B2CF9AE}" pid="9" name="MSIP_Label_43e64453-338c-4f93-8a4d-0039a0a41f2a_ActionId">
    <vt:lpwstr>b5b8dfe1-4ff9-4735-999e-53666cf68136</vt:lpwstr>
  </property>
  <property fmtid="{D5CDD505-2E9C-101B-9397-08002B2CF9AE}" pid="10" name="MSIP_Label_43e64453-338c-4f93-8a4d-0039a0a41f2a_ContentBits">
    <vt:lpwstr>2</vt:lpwstr>
  </property>
  <property fmtid="{D5CDD505-2E9C-101B-9397-08002B2CF9AE}" pid="11" name="ContentTypeId">
    <vt:lpwstr>0x0101001AC7A68216F59242A7C4D1343F9B9194</vt:lpwstr>
  </property>
  <property fmtid="{D5CDD505-2E9C-101B-9397-08002B2CF9AE}" pid="12" name="MediaServiceImageTags">
    <vt:lpwstr/>
  </property>
</Properties>
</file>